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9"/>
  </p:notesMasterIdLst>
  <p:sldIdLst>
    <p:sldId id="256" r:id="rId4"/>
    <p:sldId id="268" r:id="rId5"/>
    <p:sldId id="269" r:id="rId6"/>
    <p:sldId id="267" r:id="rId7"/>
    <p:sldId id="27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C4AD5-8A5C-4BC1-B451-1BABA03E1F21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05C67-7389-4654-A3AA-57AE69842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05C67-7389-4654-A3AA-57AE698423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7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05C67-7389-4654-A3AA-57AE698423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2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05C67-7389-4654-A3AA-57AE698423DD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2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6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3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9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47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79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21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0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0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00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7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9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62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68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47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0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5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80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6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54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7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04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8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6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12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81698" y="249095"/>
            <a:ext cx="543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/>
              <a:t>Коротаев</a:t>
            </a:r>
            <a:r>
              <a:rPr lang="ru-RU" sz="2800" b="1" dirty="0" smtClean="0"/>
              <a:t> Александр Григорьевич</a:t>
            </a:r>
            <a:endParaRPr lang="ru-RU" sz="28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51" y="908720"/>
            <a:ext cx="4032448" cy="57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4833" y="-15797136"/>
            <a:ext cx="327220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651" y="3213333"/>
            <a:ext cx="2828398" cy="392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92" y="856310"/>
            <a:ext cx="2178115" cy="290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8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12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1311" y="249095"/>
            <a:ext cx="479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Миньков Сергей Леонидович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01193"/>
              </p:ext>
            </p:extLst>
          </p:nvPr>
        </p:nvGraphicFramePr>
        <p:xfrm>
          <a:off x="364847" y="836712"/>
          <a:ext cx="4070701" cy="5760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3" imgW="5667214" imgH="8019731" progId="Acrobat.Document.DC">
                  <p:embed/>
                </p:oleObj>
              </mc:Choice>
              <mc:Fallback>
                <p:oleObj name="Acrobat Document" r:id="rId3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847" y="836712"/>
                        <a:ext cx="4070701" cy="5760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681334"/>
              </p:ext>
            </p:extLst>
          </p:nvPr>
        </p:nvGraphicFramePr>
        <p:xfrm>
          <a:off x="4716016" y="772315"/>
          <a:ext cx="4107713" cy="581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5" imgW="5667214" imgH="8019731" progId="Acrobat.Document.DC">
                  <p:embed/>
                </p:oleObj>
              </mc:Choice>
              <mc:Fallback>
                <p:oleObj name="Acrobat Document" r:id="rId5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772315"/>
                        <a:ext cx="4107713" cy="5813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75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61486"/>
            <a:ext cx="410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Краснова Татьяна Семёновна</a:t>
            </a:r>
            <a:endParaRPr lang="ru-RU" sz="20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8" y="582800"/>
            <a:ext cx="4255794" cy="6110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218169"/>
              </p:ext>
            </p:extLst>
          </p:nvPr>
        </p:nvGraphicFramePr>
        <p:xfrm>
          <a:off x="4644008" y="642499"/>
          <a:ext cx="4233670" cy="599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6" imgW="5667214" imgH="8019731" progId="Acrobat.Document.DC">
                  <p:embed/>
                </p:oleObj>
              </mc:Choice>
              <mc:Fallback>
                <p:oleObj name="Acrobat Document" r:id="rId6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4008" y="642499"/>
                        <a:ext cx="4233670" cy="5991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1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12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8" y="248756"/>
            <a:ext cx="504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Токарева </a:t>
            </a:r>
            <a:r>
              <a:rPr lang="ru-RU" sz="2400" b="1" dirty="0" err="1" smtClean="0">
                <a:solidFill>
                  <a:prstClr val="black"/>
                </a:solidFill>
              </a:rPr>
              <a:t>Гузаль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Сергеевна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423" y="859164"/>
            <a:ext cx="3528392" cy="521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www.asu.ru/files/images.41/2018__2/IMG_2842_e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319235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12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95517" y="248756"/>
            <a:ext cx="504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Тишин Платон Алексеевич</a:t>
            </a:r>
            <a:endParaRPr lang="ru-RU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224317"/>
              </p:ext>
            </p:extLst>
          </p:nvPr>
        </p:nvGraphicFramePr>
        <p:xfrm>
          <a:off x="4788024" y="908720"/>
          <a:ext cx="3918051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4" imgW="5667214" imgH="8019731" progId="Acrobat.Document.DC">
                  <p:embed/>
                </p:oleObj>
              </mc:Choice>
              <mc:Fallback>
                <p:oleObj name="Acrobat Document" r:id="rId4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8024" y="908720"/>
                        <a:ext cx="3918051" cy="554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5" descr="http://rosgeo.org/pic/IMGAs1Bz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rosgeo.org/pic/IMGAs1BzZ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Ферсман А.Е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10421"/>
            <a:ext cx="2396565" cy="29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492" y="3992035"/>
            <a:ext cx="3082859" cy="264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1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</Words>
  <Application>Microsoft Office PowerPoint</Application>
  <PresentationFormat>Экран (4:3)</PresentationFormat>
  <Paragraphs>8</Paragraphs>
  <Slides>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Тема Office</vt:lpstr>
      <vt:lpstr>1_Тема Office</vt:lpstr>
      <vt:lpstr>2_Тема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Employer</dc:creator>
  <cp:lastModifiedBy>Работа</cp:lastModifiedBy>
  <cp:revision>20</cp:revision>
  <dcterms:created xsi:type="dcterms:W3CDTF">2022-09-28T03:04:33Z</dcterms:created>
  <dcterms:modified xsi:type="dcterms:W3CDTF">2022-10-25T10:55:57Z</dcterms:modified>
</cp:coreProperties>
</file>