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CDBYU3BWOHc8loJRRslD0Hv+h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46695" y="245633"/>
            <a:ext cx="11298610" cy="60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Концепция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05" y="1104057"/>
            <a:ext cx="4584410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2962050"/>
            <a:ext cx="11674929" cy="37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446695" y="245633"/>
            <a:ext cx="11298610" cy="60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использования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3731621" y="2646316"/>
            <a:ext cx="489857" cy="1360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00" y="1064828"/>
            <a:ext cx="11229805" cy="531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446695" y="245632"/>
            <a:ext cx="7404435" cy="732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Варианты логотипа </a:t>
            </a:r>
            <a:b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использования в презентациях</a:t>
            </a:r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>
            <a:off x="521740" y="2539646"/>
            <a:ext cx="3987857" cy="590931"/>
            <a:chOff x="446695" y="6013141"/>
            <a:chExt cx="3987857" cy="590931"/>
          </a:xfrm>
        </p:grpSpPr>
        <p:sp>
          <p:nvSpPr>
            <p:cNvPr id="100" name="Google Shape;100;p3"/>
            <p:cNvSpPr/>
            <p:nvPr/>
          </p:nvSpPr>
          <p:spPr>
            <a:xfrm>
              <a:off x="1484610" y="6013141"/>
              <a:ext cx="2949942" cy="59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200" u="none" cap="none" strike="noStrik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200" u="none" cap="none" strike="noStrik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университета и высшего образования и науки в Сибири</a:t>
              </a:r>
              <a:endParaRPr/>
            </a:p>
          </p:txBody>
        </p:sp>
        <p:grpSp>
          <p:nvGrpSpPr>
            <p:cNvPr id="101" name="Google Shape;101;p3"/>
            <p:cNvGrpSpPr/>
            <p:nvPr/>
          </p:nvGrpSpPr>
          <p:grpSpPr>
            <a:xfrm>
              <a:off x="446695" y="6067076"/>
              <a:ext cx="905390" cy="461665"/>
              <a:chOff x="4719638" y="3498340"/>
              <a:chExt cx="1241106" cy="632849"/>
            </a:xfrm>
          </p:grpSpPr>
          <p:sp>
            <p:nvSpPr>
              <p:cNvPr id="102" name="Google Shape;102;p3"/>
              <p:cNvSpPr/>
              <p:nvPr/>
            </p:nvSpPr>
            <p:spPr>
              <a:xfrm>
                <a:off x="4719638" y="3498340"/>
                <a:ext cx="247414" cy="632849"/>
              </a:xfrm>
              <a:custGeom>
                <a:rect b="b" l="l" r="r" t="t"/>
                <a:pathLst>
                  <a:path extrusionOk="0" h="632849" w="247414">
                    <a:moveTo>
                      <a:pt x="243381" y="633797"/>
                    </a:moveTo>
                    <a:lnTo>
                      <a:pt x="127979" y="633797"/>
                    </a:lnTo>
                    <a:lnTo>
                      <a:pt x="127979" y="166521"/>
                    </a:lnTo>
                    <a:lnTo>
                      <a:pt x="57337" y="219823"/>
                    </a:lnTo>
                    <a:lnTo>
                      <a:pt x="-4033" y="124205"/>
                    </a:lnTo>
                    <a:lnTo>
                      <a:pt x="160852" y="948"/>
                    </a:lnTo>
                    <a:lnTo>
                      <a:pt x="243381" y="948"/>
                    </a:lnTo>
                    <a:close/>
                    <a:moveTo>
                      <a:pt x="142011" y="619763"/>
                    </a:moveTo>
                    <a:lnTo>
                      <a:pt x="229347" y="619763"/>
                    </a:lnTo>
                    <a:lnTo>
                      <a:pt x="229347" y="14638"/>
                    </a:lnTo>
                    <a:lnTo>
                      <a:pt x="165531" y="14638"/>
                    </a:lnTo>
                    <a:lnTo>
                      <a:pt x="14807" y="127466"/>
                    </a:lnTo>
                    <a:lnTo>
                      <a:pt x="60985" y="199352"/>
                    </a:lnTo>
                    <a:lnTo>
                      <a:pt x="142011" y="13828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5058852" y="3499971"/>
                <a:ext cx="476804" cy="631218"/>
              </a:xfrm>
              <a:custGeom>
                <a:rect b="b" l="l" r="r" t="t"/>
                <a:pathLst>
                  <a:path extrusionOk="0" h="631218" w="476804">
                    <a:moveTo>
                      <a:pt x="393504" y="632166"/>
                    </a:moveTo>
                    <a:lnTo>
                      <a:pt x="278100" y="632166"/>
                    </a:lnTo>
                    <a:lnTo>
                      <a:pt x="278100" y="489340"/>
                    </a:lnTo>
                    <a:lnTo>
                      <a:pt x="-4033" y="489340"/>
                    </a:lnTo>
                    <a:lnTo>
                      <a:pt x="-4033" y="405438"/>
                    </a:lnTo>
                    <a:lnTo>
                      <a:pt x="237030" y="948"/>
                    </a:lnTo>
                    <a:lnTo>
                      <a:pt x="369772" y="948"/>
                    </a:lnTo>
                    <a:lnTo>
                      <a:pt x="146605" y="373894"/>
                    </a:lnTo>
                    <a:lnTo>
                      <a:pt x="278014" y="373894"/>
                    </a:lnTo>
                    <a:lnTo>
                      <a:pt x="278014" y="221368"/>
                    </a:lnTo>
                    <a:lnTo>
                      <a:pt x="393418" y="221368"/>
                    </a:lnTo>
                    <a:lnTo>
                      <a:pt x="393418" y="373894"/>
                    </a:lnTo>
                    <a:lnTo>
                      <a:pt x="472772" y="373894"/>
                    </a:lnTo>
                    <a:lnTo>
                      <a:pt x="472772" y="489297"/>
                    </a:lnTo>
                    <a:lnTo>
                      <a:pt x="393418" y="489297"/>
                    </a:lnTo>
                    <a:close/>
                    <a:moveTo>
                      <a:pt x="292092" y="618133"/>
                    </a:moveTo>
                    <a:lnTo>
                      <a:pt x="379470" y="618133"/>
                    </a:lnTo>
                    <a:lnTo>
                      <a:pt x="379470" y="475306"/>
                    </a:lnTo>
                    <a:lnTo>
                      <a:pt x="458866" y="475306"/>
                    </a:lnTo>
                    <a:lnTo>
                      <a:pt x="458866" y="387928"/>
                    </a:lnTo>
                    <a:lnTo>
                      <a:pt x="379470" y="387928"/>
                    </a:lnTo>
                    <a:lnTo>
                      <a:pt x="379470" y="235359"/>
                    </a:lnTo>
                    <a:lnTo>
                      <a:pt x="292092" y="235359"/>
                    </a:lnTo>
                    <a:lnTo>
                      <a:pt x="292092" y="387885"/>
                    </a:lnTo>
                    <a:lnTo>
                      <a:pt x="121970" y="387885"/>
                    </a:lnTo>
                    <a:lnTo>
                      <a:pt x="345136" y="14939"/>
                    </a:lnTo>
                    <a:lnTo>
                      <a:pt x="245097" y="14939"/>
                    </a:lnTo>
                    <a:lnTo>
                      <a:pt x="10087" y="409257"/>
                    </a:lnTo>
                    <a:lnTo>
                      <a:pt x="10087" y="475263"/>
                    </a:lnTo>
                    <a:lnTo>
                      <a:pt x="292178" y="4752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572821" y="3506966"/>
                <a:ext cx="51199" cy="101412"/>
              </a:xfrm>
              <a:custGeom>
                <a:rect b="b" l="l" r="r" t="t"/>
                <a:pathLst>
                  <a:path extrusionOk="0" h="101412" w="51199">
                    <a:moveTo>
                      <a:pt x="51200" y="101412"/>
                    </a:moveTo>
                    <a:lnTo>
                      <a:pt x="16394" y="0"/>
                    </a:lnTo>
                    <a:lnTo>
                      <a:pt x="0" y="0"/>
                    </a:lnTo>
                    <a:lnTo>
                      <a:pt x="0" y="26008"/>
                    </a:lnTo>
                    <a:lnTo>
                      <a:pt x="33132" y="101412"/>
                    </a:lnTo>
                    <a:lnTo>
                      <a:pt x="51200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14099" y="3506966"/>
                <a:ext cx="102871" cy="101412"/>
              </a:xfrm>
              <a:custGeom>
                <a:rect b="b" l="l" r="r" t="t"/>
                <a:pathLst>
                  <a:path extrusionOk="0" h="101412" w="102871">
                    <a:moveTo>
                      <a:pt x="23819" y="101412"/>
                    </a:moveTo>
                    <a:lnTo>
                      <a:pt x="102871" y="0"/>
                    </a:lnTo>
                    <a:lnTo>
                      <a:pt x="66392" y="0"/>
                    </a:lnTo>
                    <a:lnTo>
                      <a:pt x="0" y="101412"/>
                    </a:lnTo>
                    <a:lnTo>
                      <a:pt x="23819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737879" y="3506966"/>
                <a:ext cx="51886" cy="101412"/>
              </a:xfrm>
              <a:custGeom>
                <a:rect b="b" l="l" r="r" t="t"/>
                <a:pathLst>
                  <a:path extrusionOk="0" h="101412" w="51886">
                    <a:moveTo>
                      <a:pt x="17081" y="101412"/>
                    </a:moveTo>
                    <a:lnTo>
                      <a:pt x="51886" y="0"/>
                    </a:lnTo>
                    <a:lnTo>
                      <a:pt x="25621" y="0"/>
                    </a:lnTo>
                    <a:lnTo>
                      <a:pt x="0" y="101412"/>
                    </a:lnTo>
                    <a:lnTo>
                      <a:pt x="17081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722944" y="3885449"/>
                <a:ext cx="61971" cy="159006"/>
              </a:xfrm>
              <a:custGeom>
                <a:rect b="b" l="l" r="r" t="t"/>
                <a:pathLst>
                  <a:path extrusionOk="0" h="159006" w="61971">
                    <a:moveTo>
                      <a:pt x="0" y="10772"/>
                    </a:moveTo>
                    <a:lnTo>
                      <a:pt x="50856" y="159006"/>
                    </a:lnTo>
                    <a:lnTo>
                      <a:pt x="61972" y="131153"/>
                    </a:lnTo>
                    <a:lnTo>
                      <a:pt x="4335" y="0"/>
                    </a:lnTo>
                    <a:lnTo>
                      <a:pt x="0" y="107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773199" y="3506966"/>
                <a:ext cx="74460" cy="101412"/>
              </a:xfrm>
              <a:custGeom>
                <a:rect b="b" l="l" r="r" t="t"/>
                <a:pathLst>
                  <a:path extrusionOk="0" h="101412" w="74460">
                    <a:moveTo>
                      <a:pt x="19484" y="101412"/>
                    </a:moveTo>
                    <a:lnTo>
                      <a:pt x="74460" y="0"/>
                    </a:lnTo>
                    <a:lnTo>
                      <a:pt x="44505" y="0"/>
                    </a:lnTo>
                    <a:lnTo>
                      <a:pt x="0" y="101412"/>
                    </a:lnTo>
                    <a:lnTo>
                      <a:pt x="19484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805086" y="3506966"/>
                <a:ext cx="155658" cy="185657"/>
              </a:xfrm>
              <a:custGeom>
                <a:rect b="b" l="l" r="r" t="t"/>
                <a:pathLst>
                  <a:path extrusionOk="0" h="185657" w="155658">
                    <a:moveTo>
                      <a:pt x="0" y="185658"/>
                    </a:moveTo>
                    <a:lnTo>
                      <a:pt x="155659" y="42359"/>
                    </a:lnTo>
                    <a:lnTo>
                      <a:pt x="155659" y="0"/>
                    </a:lnTo>
                    <a:lnTo>
                      <a:pt x="153384" y="0"/>
                    </a:lnTo>
                    <a:lnTo>
                      <a:pt x="13690" y="151710"/>
                    </a:lnTo>
                    <a:lnTo>
                      <a:pt x="0" y="1856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777748" y="3673526"/>
                <a:ext cx="143727" cy="86863"/>
              </a:xfrm>
              <a:custGeom>
                <a:rect b="b" l="l" r="r" t="t"/>
                <a:pathLst>
                  <a:path extrusionOk="0" h="86863" w="143727">
                    <a:moveTo>
                      <a:pt x="0" y="86863"/>
                    </a:moveTo>
                    <a:lnTo>
                      <a:pt x="132269" y="28754"/>
                    </a:lnTo>
                    <a:lnTo>
                      <a:pt x="143728" y="0"/>
                    </a:lnTo>
                    <a:lnTo>
                      <a:pt x="4635" y="75448"/>
                    </a:lnTo>
                    <a:lnTo>
                      <a:pt x="0" y="868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770495" y="3726700"/>
                <a:ext cx="129822" cy="51628"/>
              </a:xfrm>
              <a:custGeom>
                <a:rect b="b" l="l" r="r" t="t"/>
                <a:pathLst>
                  <a:path extrusionOk="0" h="51628" w="129822">
                    <a:moveTo>
                      <a:pt x="0" y="51629"/>
                    </a:moveTo>
                    <a:lnTo>
                      <a:pt x="121454" y="20986"/>
                    </a:lnTo>
                    <a:lnTo>
                      <a:pt x="129823" y="0"/>
                    </a:lnTo>
                    <a:lnTo>
                      <a:pt x="3305" y="43475"/>
                    </a:lnTo>
                    <a:lnTo>
                      <a:pt x="0" y="5162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788091" y="3593744"/>
                <a:ext cx="165143" cy="141024"/>
              </a:xfrm>
              <a:custGeom>
                <a:rect b="b" l="l" r="r" t="t"/>
                <a:pathLst>
                  <a:path extrusionOk="0" h="141024" w="165143">
                    <a:moveTo>
                      <a:pt x="0" y="141024"/>
                    </a:moveTo>
                    <a:lnTo>
                      <a:pt x="147419" y="44547"/>
                    </a:lnTo>
                    <a:lnTo>
                      <a:pt x="165143" y="0"/>
                    </a:lnTo>
                    <a:lnTo>
                      <a:pt x="7253" y="123085"/>
                    </a:lnTo>
                    <a:lnTo>
                      <a:pt x="0" y="1410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759766" y="3799143"/>
                <a:ext cx="111712" cy="14505"/>
              </a:xfrm>
              <a:custGeom>
                <a:rect b="b" l="l" r="r" t="t"/>
                <a:pathLst>
                  <a:path extrusionOk="0" h="14505" w="111712">
                    <a:moveTo>
                      <a:pt x="0" y="5837"/>
                    </a:moveTo>
                    <a:lnTo>
                      <a:pt x="105918" y="14506"/>
                    </a:lnTo>
                    <a:lnTo>
                      <a:pt x="111712" y="0"/>
                    </a:lnTo>
                    <a:lnTo>
                      <a:pt x="2317" y="43"/>
                    </a:lnTo>
                    <a:lnTo>
                      <a:pt x="0" y="583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572821" y="3583401"/>
                <a:ext cx="13561" cy="24977"/>
              </a:xfrm>
              <a:custGeom>
                <a:rect b="b" l="l" r="r" t="t"/>
                <a:pathLst>
                  <a:path extrusionOk="0" h="24977" w="13561">
                    <a:moveTo>
                      <a:pt x="0" y="24977"/>
                    </a:moveTo>
                    <a:lnTo>
                      <a:pt x="13562" y="24977"/>
                    </a:lnTo>
                    <a:lnTo>
                      <a:pt x="0" y="0"/>
                    </a:lnTo>
                    <a:lnTo>
                      <a:pt x="0" y="2497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764787" y="3766484"/>
                <a:ext cx="119694" cy="26093"/>
              </a:xfrm>
              <a:custGeom>
                <a:rect b="b" l="l" r="r" t="t"/>
                <a:pathLst>
                  <a:path extrusionOk="0" h="26093" w="119694">
                    <a:moveTo>
                      <a:pt x="0" y="26093"/>
                    </a:moveTo>
                    <a:lnTo>
                      <a:pt x="112957" y="16866"/>
                    </a:lnTo>
                    <a:lnTo>
                      <a:pt x="119695" y="0"/>
                    </a:lnTo>
                    <a:lnTo>
                      <a:pt x="2704" y="19398"/>
                    </a:lnTo>
                    <a:lnTo>
                      <a:pt x="0" y="2609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665392" y="3506966"/>
                <a:ext cx="24076" cy="101412"/>
              </a:xfrm>
              <a:custGeom>
                <a:rect b="b" l="l" r="r" t="t"/>
                <a:pathLst>
                  <a:path extrusionOk="0" h="101412" w="24076">
                    <a:moveTo>
                      <a:pt x="24033" y="101412"/>
                    </a:moveTo>
                    <a:lnTo>
                      <a:pt x="24076" y="0"/>
                    </a:lnTo>
                    <a:lnTo>
                      <a:pt x="0" y="0"/>
                    </a:lnTo>
                    <a:lnTo>
                      <a:pt x="8326" y="101412"/>
                    </a:lnTo>
                    <a:lnTo>
                      <a:pt x="24033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751312" y="3821031"/>
                <a:ext cx="98279" cy="45920"/>
              </a:xfrm>
              <a:custGeom>
                <a:rect b="b" l="l" r="r" t="t"/>
                <a:pathLst>
                  <a:path extrusionOk="0" h="45920" w="98279">
                    <a:moveTo>
                      <a:pt x="0" y="4935"/>
                    </a:moveTo>
                    <a:lnTo>
                      <a:pt x="93172" y="45921"/>
                    </a:lnTo>
                    <a:lnTo>
                      <a:pt x="98279" y="33046"/>
                    </a:lnTo>
                    <a:lnTo>
                      <a:pt x="1974" y="0"/>
                    </a:lnTo>
                    <a:lnTo>
                      <a:pt x="0" y="493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747063" y="3831202"/>
                <a:ext cx="92228" cy="62143"/>
              </a:xfrm>
              <a:custGeom>
                <a:rect b="b" l="l" r="r" t="t"/>
                <a:pathLst>
                  <a:path extrusionOk="0" h="62143" w="92228">
                    <a:moveTo>
                      <a:pt x="0" y="5236"/>
                    </a:moveTo>
                    <a:lnTo>
                      <a:pt x="86906" y="62143"/>
                    </a:lnTo>
                    <a:lnTo>
                      <a:pt x="92228" y="48839"/>
                    </a:lnTo>
                    <a:lnTo>
                      <a:pt x="2146" y="0"/>
                    </a:lnTo>
                    <a:lnTo>
                      <a:pt x="0" y="523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689597" y="3948321"/>
                <a:ext cx="26780" cy="175829"/>
              </a:xfrm>
              <a:custGeom>
                <a:rect b="b" l="l" r="r" t="t"/>
                <a:pathLst>
                  <a:path extrusionOk="0" h="175829" w="26780">
                    <a:moveTo>
                      <a:pt x="43" y="30471"/>
                    </a:moveTo>
                    <a:lnTo>
                      <a:pt x="0" y="175830"/>
                    </a:lnTo>
                    <a:lnTo>
                      <a:pt x="26780" y="175830"/>
                    </a:lnTo>
                    <a:lnTo>
                      <a:pt x="12360" y="0"/>
                    </a:lnTo>
                    <a:lnTo>
                      <a:pt x="43" y="3047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5731098" y="3867982"/>
                <a:ext cx="71499" cy="124844"/>
              </a:xfrm>
              <a:custGeom>
                <a:rect b="b" l="l" r="r" t="t"/>
                <a:pathLst>
                  <a:path extrusionOk="0" h="124844" w="71499">
                    <a:moveTo>
                      <a:pt x="0" y="8111"/>
                    </a:moveTo>
                    <a:lnTo>
                      <a:pt x="63259" y="124845"/>
                    </a:lnTo>
                    <a:lnTo>
                      <a:pt x="71499" y="104202"/>
                    </a:lnTo>
                    <a:lnTo>
                      <a:pt x="3262" y="0"/>
                    </a:lnTo>
                    <a:lnTo>
                      <a:pt x="0" y="81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5710884" y="3909611"/>
                <a:ext cx="49354" cy="211707"/>
              </a:xfrm>
              <a:custGeom>
                <a:rect b="b" l="l" r="r" t="t"/>
                <a:pathLst>
                  <a:path extrusionOk="0" h="211707" w="49354">
                    <a:moveTo>
                      <a:pt x="0" y="16523"/>
                    </a:moveTo>
                    <a:lnTo>
                      <a:pt x="32359" y="211708"/>
                    </a:lnTo>
                    <a:lnTo>
                      <a:pt x="49354" y="168920"/>
                    </a:lnTo>
                    <a:lnTo>
                      <a:pt x="6695" y="0"/>
                    </a:lnTo>
                    <a:lnTo>
                      <a:pt x="0" y="165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742514" y="3841974"/>
                <a:ext cx="85962" cy="79610"/>
              </a:xfrm>
              <a:custGeom>
                <a:rect b="b" l="l" r="r" t="t"/>
                <a:pathLst>
                  <a:path extrusionOk="0" h="79610" w="85962">
                    <a:moveTo>
                      <a:pt x="0" y="5751"/>
                    </a:moveTo>
                    <a:lnTo>
                      <a:pt x="80211" y="79610"/>
                    </a:lnTo>
                    <a:lnTo>
                      <a:pt x="85962" y="65190"/>
                    </a:lnTo>
                    <a:lnTo>
                      <a:pt x="2318" y="0"/>
                    </a:lnTo>
                    <a:lnTo>
                      <a:pt x="0" y="575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705434" y="3506966"/>
                <a:ext cx="32788" cy="101412"/>
              </a:xfrm>
              <a:custGeom>
                <a:rect b="b" l="l" r="r" t="t"/>
                <a:pathLst>
                  <a:path extrusionOk="0" h="101412" w="32788">
                    <a:moveTo>
                      <a:pt x="15965" y="101412"/>
                    </a:moveTo>
                    <a:lnTo>
                      <a:pt x="32788" y="0"/>
                    </a:lnTo>
                    <a:lnTo>
                      <a:pt x="8283" y="0"/>
                    </a:lnTo>
                    <a:lnTo>
                      <a:pt x="0" y="101412"/>
                    </a:lnTo>
                    <a:lnTo>
                      <a:pt x="15965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635394" y="4025786"/>
                <a:ext cx="35277" cy="98365"/>
              </a:xfrm>
              <a:custGeom>
                <a:rect b="b" l="l" r="r" t="t"/>
                <a:pathLst>
                  <a:path extrusionOk="0" h="98365" w="35277">
                    <a:moveTo>
                      <a:pt x="3004" y="79997"/>
                    </a:moveTo>
                    <a:lnTo>
                      <a:pt x="0" y="98365"/>
                    </a:lnTo>
                    <a:lnTo>
                      <a:pt x="27252" y="98365"/>
                    </a:lnTo>
                    <a:lnTo>
                      <a:pt x="35278" y="0"/>
                    </a:lnTo>
                    <a:lnTo>
                      <a:pt x="3004" y="7999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737321" y="3853991"/>
                <a:ext cx="79224" cy="99781"/>
              </a:xfrm>
              <a:custGeom>
                <a:rect b="b" l="l" r="r" t="t"/>
                <a:pathLst>
                  <a:path extrusionOk="0" h="99781" w="79224">
                    <a:moveTo>
                      <a:pt x="0" y="6609"/>
                    </a:moveTo>
                    <a:lnTo>
                      <a:pt x="72615" y="99781"/>
                    </a:lnTo>
                    <a:lnTo>
                      <a:pt x="79224" y="83130"/>
                    </a:lnTo>
                    <a:lnTo>
                      <a:pt x="2661" y="0"/>
                    </a:lnTo>
                    <a:lnTo>
                      <a:pt x="0" y="66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755389" y="3810602"/>
                <a:ext cx="104759" cy="30299"/>
              </a:xfrm>
              <a:custGeom>
                <a:rect b="b" l="l" r="r" t="t"/>
                <a:pathLst>
                  <a:path extrusionOk="0" h="30299" w="104759">
                    <a:moveTo>
                      <a:pt x="0" y="5193"/>
                    </a:moveTo>
                    <a:lnTo>
                      <a:pt x="99438" y="30299"/>
                    </a:lnTo>
                    <a:lnTo>
                      <a:pt x="104760" y="16995"/>
                    </a:lnTo>
                    <a:lnTo>
                      <a:pt x="2103" y="0"/>
                    </a:lnTo>
                    <a:lnTo>
                      <a:pt x="0" y="519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615652" y="3506966"/>
                <a:ext cx="41972" cy="101412"/>
              </a:xfrm>
              <a:custGeom>
                <a:rect b="b" l="l" r="r" t="t"/>
                <a:pathLst>
                  <a:path extrusionOk="0" h="101412" w="41972">
                    <a:moveTo>
                      <a:pt x="41973" y="101412"/>
                    </a:moveTo>
                    <a:lnTo>
                      <a:pt x="25192" y="0"/>
                    </a:lnTo>
                    <a:lnTo>
                      <a:pt x="0" y="0"/>
                    </a:lnTo>
                    <a:lnTo>
                      <a:pt x="25578" y="101412"/>
                    </a:lnTo>
                    <a:lnTo>
                      <a:pt x="41973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8" name="Google Shape;128;p3"/>
            <p:cNvCxnSpPr/>
            <p:nvPr/>
          </p:nvCxnSpPr>
          <p:spPr>
            <a:xfrm>
              <a:off x="1437773" y="6073200"/>
              <a:ext cx="0" cy="45554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p3"/>
          <p:cNvSpPr txBox="1"/>
          <p:nvPr/>
        </p:nvSpPr>
        <p:spPr>
          <a:xfrm>
            <a:off x="446695" y="1644556"/>
            <a:ext cx="4475617" cy="269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Текстовые блоки</a:t>
            </a:r>
            <a:br>
              <a:rPr b="1" lang="ru-RU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 колонтитуле слайда</a:t>
            </a:r>
            <a:endParaRPr b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521740" y="3426100"/>
            <a:ext cx="4002369" cy="590931"/>
            <a:chOff x="446695" y="3278054"/>
            <a:chExt cx="4002369" cy="590931"/>
          </a:xfrm>
        </p:grpSpPr>
        <p:sp>
          <p:nvSpPr>
            <p:cNvPr id="131" name="Google Shape;131;p3"/>
            <p:cNvSpPr/>
            <p:nvPr/>
          </p:nvSpPr>
          <p:spPr>
            <a:xfrm>
              <a:off x="1499122" y="3278054"/>
              <a:ext cx="2949942" cy="59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 u="non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200" u="non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университета и высшего образования и науки в Сибири</a:t>
              </a:r>
              <a:endParaRPr/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1477687" y="3338113"/>
              <a:ext cx="0" cy="45554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33" name="Google Shape;133;p3"/>
            <p:cNvGrpSpPr/>
            <p:nvPr/>
          </p:nvGrpSpPr>
          <p:grpSpPr>
            <a:xfrm>
              <a:off x="446695" y="3331989"/>
              <a:ext cx="946722" cy="460475"/>
              <a:chOff x="4643439" y="2724340"/>
              <a:chExt cx="2904170" cy="1412557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931532" y="2734722"/>
                <a:ext cx="111253" cy="216884"/>
              </a:xfrm>
              <a:custGeom>
                <a:rect b="b" l="l" r="r" t="t"/>
                <a:pathLst>
                  <a:path extrusionOk="0" h="216884" w="111253">
                    <a:moveTo>
                      <a:pt x="106871" y="216977"/>
                    </a:moveTo>
                    <a:lnTo>
                      <a:pt x="27048" y="951"/>
                    </a:lnTo>
                    <a:cubicBezTo>
                      <a:pt x="16384" y="3046"/>
                      <a:pt x="5999" y="5523"/>
                      <a:pt x="-4382" y="8285"/>
                    </a:cubicBezTo>
                    <a:lnTo>
                      <a:pt x="98867" y="21783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866284" y="2751962"/>
                <a:ext cx="157925" cy="203454"/>
              </a:xfrm>
              <a:custGeom>
                <a:rect b="b" l="l" r="r" t="t"/>
                <a:pathLst>
                  <a:path extrusionOk="0" h="203454" w="157925">
                    <a:moveTo>
                      <a:pt x="153543" y="202500"/>
                    </a:moveTo>
                    <a:lnTo>
                      <a:pt x="27909" y="951"/>
                    </a:lnTo>
                    <a:cubicBezTo>
                      <a:pt x="16956" y="4665"/>
                      <a:pt x="6096" y="8666"/>
                      <a:pt x="-4382" y="13047"/>
                    </a:cubicBezTo>
                    <a:lnTo>
                      <a:pt x="144116" y="2044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7058212" y="2724340"/>
                <a:ext cx="30956" cy="224789"/>
              </a:xfrm>
              <a:custGeom>
                <a:rect b="b" l="l" r="r" t="t"/>
                <a:pathLst>
                  <a:path extrusionOk="0" h="224789" w="30956">
                    <a:moveTo>
                      <a:pt x="8668" y="225740"/>
                    </a:moveTo>
                    <a:lnTo>
                      <a:pt x="15240" y="225740"/>
                    </a:lnTo>
                    <a:lnTo>
                      <a:pt x="26574" y="951"/>
                    </a:lnTo>
                    <a:cubicBezTo>
                      <a:pt x="21625" y="951"/>
                      <a:pt x="17049" y="951"/>
                      <a:pt x="11719" y="951"/>
                    </a:cubicBezTo>
                    <a:lnTo>
                      <a:pt x="10575" y="951"/>
                    </a:lnTo>
                    <a:cubicBezTo>
                      <a:pt x="5524" y="951"/>
                      <a:pt x="571" y="951"/>
                      <a:pt x="-4382" y="951"/>
                    </a:cubicBezTo>
                    <a:lnTo>
                      <a:pt x="6957" y="2257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6995825" y="2726055"/>
                <a:ext cx="64675" cy="223837"/>
              </a:xfrm>
              <a:custGeom>
                <a:rect b="b" l="l" r="r" t="t"/>
                <a:pathLst>
                  <a:path extrusionOk="0" h="223837" w="64675">
                    <a:moveTo>
                      <a:pt x="60293" y="224407"/>
                    </a:moveTo>
                    <a:lnTo>
                      <a:pt x="26481" y="951"/>
                    </a:lnTo>
                    <a:cubicBezTo>
                      <a:pt x="16003" y="1713"/>
                      <a:pt x="5715" y="2950"/>
                      <a:pt x="-4382" y="4284"/>
                    </a:cubicBezTo>
                    <a:lnTo>
                      <a:pt x="52768" y="2247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801516" y="2779680"/>
                <a:ext cx="201834" cy="182213"/>
              </a:xfrm>
              <a:custGeom>
                <a:rect b="b" l="l" r="r" t="t"/>
                <a:pathLst>
                  <a:path extrusionOk="0" h="182213" w="201834">
                    <a:moveTo>
                      <a:pt x="197452" y="179830"/>
                    </a:moveTo>
                    <a:lnTo>
                      <a:pt x="27620" y="951"/>
                    </a:lnTo>
                    <a:cubicBezTo>
                      <a:pt x="16570" y="6789"/>
                      <a:pt x="5906" y="12981"/>
                      <a:pt x="-4382" y="19524"/>
                    </a:cubicBezTo>
                    <a:lnTo>
                      <a:pt x="186118" y="183164"/>
                    </a:lnTo>
                    <a:cubicBezTo>
                      <a:pt x="189452" y="181926"/>
                      <a:pt x="193262" y="180877"/>
                      <a:pt x="197452" y="1798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6687407" y="2877312"/>
                <a:ext cx="265081" cy="112680"/>
              </a:xfrm>
              <a:custGeom>
                <a:rect b="b" l="l" r="r" t="t"/>
                <a:pathLst>
                  <a:path extrusionOk="0" h="112680" w="265081">
                    <a:moveTo>
                      <a:pt x="260699" y="104868"/>
                    </a:moveTo>
                    <a:lnTo>
                      <a:pt x="19523" y="951"/>
                    </a:lnTo>
                    <a:cubicBezTo>
                      <a:pt x="10859" y="11695"/>
                      <a:pt x="2855" y="22963"/>
                      <a:pt x="-4382" y="34669"/>
                    </a:cubicBezTo>
                    <a:lnTo>
                      <a:pt x="248221" y="113631"/>
                    </a:lnTo>
                    <a:cubicBezTo>
                      <a:pt x="252221" y="110583"/>
                      <a:pt x="256411" y="107631"/>
                      <a:pt x="260699" y="10486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652070" y="2949321"/>
                <a:ext cx="273843" cy="66484"/>
              </a:xfrm>
              <a:custGeom>
                <a:rect b="b" l="l" r="r" t="t"/>
                <a:pathLst>
                  <a:path extrusionOk="0" h="66484" w="273843">
                    <a:moveTo>
                      <a:pt x="269462" y="54100"/>
                    </a:moveTo>
                    <a:lnTo>
                      <a:pt x="10570" y="951"/>
                    </a:lnTo>
                    <a:cubicBezTo>
                      <a:pt x="4664" y="14028"/>
                      <a:pt x="-289" y="27487"/>
                      <a:pt x="-4382" y="41241"/>
                    </a:cubicBezTo>
                    <a:lnTo>
                      <a:pt x="257365" y="67435"/>
                    </a:lnTo>
                    <a:cubicBezTo>
                      <a:pt x="261174" y="62768"/>
                      <a:pt x="265173" y="58320"/>
                      <a:pt x="269462" y="541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638926" y="3032760"/>
                <a:ext cx="262983" cy="43910"/>
              </a:xfrm>
              <a:custGeom>
                <a:rect b="b" l="l" r="r" t="t"/>
                <a:pathLst>
                  <a:path extrusionOk="0" h="43910" w="262983">
                    <a:moveTo>
                      <a:pt x="258602" y="951"/>
                    </a:moveTo>
                    <a:lnTo>
                      <a:pt x="-671" y="951"/>
                    </a:lnTo>
                    <a:cubicBezTo>
                      <a:pt x="-2861" y="15486"/>
                      <a:pt x="-4099" y="30154"/>
                      <a:pt x="-4382" y="44861"/>
                    </a:cubicBezTo>
                    <a:lnTo>
                      <a:pt x="248979" y="19143"/>
                    </a:lnTo>
                    <a:cubicBezTo>
                      <a:pt x="251839" y="12895"/>
                      <a:pt x="255076" y="6818"/>
                      <a:pt x="258602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739604" y="2820638"/>
                <a:ext cx="239171" cy="152113"/>
              </a:xfrm>
              <a:custGeom>
                <a:rect b="b" l="l" r="r" t="t"/>
                <a:pathLst>
                  <a:path extrusionOk="0" h="152113" w="239171">
                    <a:moveTo>
                      <a:pt x="234789" y="147350"/>
                    </a:moveTo>
                    <a:lnTo>
                      <a:pt x="25239" y="951"/>
                    </a:lnTo>
                    <a:cubicBezTo>
                      <a:pt x="14951" y="9018"/>
                      <a:pt x="5045" y="17638"/>
                      <a:pt x="-4382" y="26763"/>
                    </a:cubicBezTo>
                    <a:lnTo>
                      <a:pt x="222981" y="153064"/>
                    </a:lnTo>
                    <a:cubicBezTo>
                      <a:pt x="226692" y="151255"/>
                      <a:pt x="230789" y="149255"/>
                      <a:pt x="234789" y="1473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194897" y="2877312"/>
                <a:ext cx="265179" cy="112680"/>
              </a:xfrm>
              <a:custGeom>
                <a:rect b="b" l="l" r="r" t="t"/>
                <a:pathLst>
                  <a:path extrusionOk="0" h="112680" w="265179">
                    <a:moveTo>
                      <a:pt x="8096" y="113631"/>
                    </a:moveTo>
                    <a:lnTo>
                      <a:pt x="260797" y="34669"/>
                    </a:lnTo>
                    <a:cubicBezTo>
                      <a:pt x="253556" y="22943"/>
                      <a:pt x="245556" y="11685"/>
                      <a:pt x="236887" y="951"/>
                    </a:cubicBezTo>
                    <a:lnTo>
                      <a:pt x="-4382" y="104868"/>
                    </a:lnTo>
                    <a:cubicBezTo>
                      <a:pt x="-94" y="107631"/>
                      <a:pt x="4096" y="110583"/>
                      <a:pt x="8096" y="1136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221472" y="2949321"/>
                <a:ext cx="273941" cy="66484"/>
              </a:xfrm>
              <a:custGeom>
                <a:rect b="b" l="l" r="r" t="t"/>
                <a:pathLst>
                  <a:path extrusionOk="0" h="66484" w="273941">
                    <a:moveTo>
                      <a:pt x="7715" y="67435"/>
                    </a:moveTo>
                    <a:lnTo>
                      <a:pt x="269559" y="41241"/>
                    </a:lnTo>
                    <a:cubicBezTo>
                      <a:pt x="265462" y="27487"/>
                      <a:pt x="260509" y="14028"/>
                      <a:pt x="254602" y="951"/>
                    </a:cubicBezTo>
                    <a:lnTo>
                      <a:pt x="-4382" y="54100"/>
                    </a:lnTo>
                    <a:cubicBezTo>
                      <a:pt x="-94" y="58320"/>
                      <a:pt x="3906" y="62768"/>
                      <a:pt x="7715" y="67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168801" y="2820733"/>
                <a:ext cx="239269" cy="152209"/>
              </a:xfrm>
              <a:custGeom>
                <a:rect b="b" l="l" r="r" t="t"/>
                <a:pathLst>
                  <a:path extrusionOk="0" h="152209" w="239269">
                    <a:moveTo>
                      <a:pt x="7524" y="153160"/>
                    </a:moveTo>
                    <a:lnTo>
                      <a:pt x="234887" y="26858"/>
                    </a:lnTo>
                    <a:cubicBezTo>
                      <a:pt x="225455" y="17705"/>
                      <a:pt x="215549" y="9056"/>
                      <a:pt x="205168" y="951"/>
                    </a:cubicBezTo>
                    <a:lnTo>
                      <a:pt x="-4382" y="147350"/>
                    </a:lnTo>
                    <a:cubicBezTo>
                      <a:pt x="-382" y="149159"/>
                      <a:pt x="3617" y="151159"/>
                      <a:pt x="7524" y="1531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144319" y="2779680"/>
                <a:ext cx="201931" cy="182213"/>
              </a:xfrm>
              <a:custGeom>
                <a:rect b="b" l="l" r="r" t="t"/>
                <a:pathLst>
                  <a:path extrusionOk="0" h="182213" w="201931">
                    <a:moveTo>
                      <a:pt x="7050" y="183164"/>
                    </a:moveTo>
                    <a:lnTo>
                      <a:pt x="197550" y="19429"/>
                    </a:lnTo>
                    <a:cubicBezTo>
                      <a:pt x="187262" y="12857"/>
                      <a:pt x="176593" y="6665"/>
                      <a:pt x="165449" y="951"/>
                    </a:cubicBezTo>
                    <a:lnTo>
                      <a:pt x="-4382" y="179830"/>
                    </a:lnTo>
                    <a:cubicBezTo>
                      <a:pt x="-476" y="180877"/>
                      <a:pt x="3334" y="181926"/>
                      <a:pt x="7050" y="1831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123176" y="2751867"/>
                <a:ext cx="158115" cy="203549"/>
              </a:xfrm>
              <a:custGeom>
                <a:rect b="b" l="l" r="r" t="t"/>
                <a:pathLst>
                  <a:path extrusionOk="0" h="203549" w="158115">
                    <a:moveTo>
                      <a:pt x="5143" y="204500"/>
                    </a:moveTo>
                    <a:lnTo>
                      <a:pt x="153734" y="13143"/>
                    </a:lnTo>
                    <a:cubicBezTo>
                      <a:pt x="143158" y="8761"/>
                      <a:pt x="132395" y="4761"/>
                      <a:pt x="121345" y="951"/>
                    </a:cubicBezTo>
                    <a:lnTo>
                      <a:pt x="-4382" y="2025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7087169" y="2726055"/>
                <a:ext cx="64675" cy="223742"/>
              </a:xfrm>
              <a:custGeom>
                <a:rect b="b" l="l" r="r" t="t"/>
                <a:pathLst>
                  <a:path extrusionOk="0" h="223742" w="64675">
                    <a:moveTo>
                      <a:pt x="3143" y="224693"/>
                    </a:moveTo>
                    <a:lnTo>
                      <a:pt x="60293" y="4284"/>
                    </a:lnTo>
                    <a:cubicBezTo>
                      <a:pt x="50103" y="2950"/>
                      <a:pt x="39815" y="1713"/>
                      <a:pt x="29434" y="951"/>
                    </a:cubicBezTo>
                    <a:lnTo>
                      <a:pt x="-4382" y="2244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104507" y="2734817"/>
                <a:ext cx="111346" cy="216884"/>
              </a:xfrm>
              <a:custGeom>
                <a:rect b="b" l="l" r="r" t="t"/>
                <a:pathLst>
                  <a:path extrusionOk="0" h="216884" w="111346">
                    <a:moveTo>
                      <a:pt x="3715" y="217835"/>
                    </a:moveTo>
                    <a:lnTo>
                      <a:pt x="106964" y="8285"/>
                    </a:lnTo>
                    <a:cubicBezTo>
                      <a:pt x="96677" y="5522"/>
                      <a:pt x="86198" y="3046"/>
                      <a:pt x="75529" y="951"/>
                    </a:cubicBezTo>
                    <a:lnTo>
                      <a:pt x="-4382" y="21697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7245475" y="3032664"/>
                <a:ext cx="263081" cy="43910"/>
              </a:xfrm>
              <a:custGeom>
                <a:rect b="b" l="l" r="r" t="t"/>
                <a:pathLst>
                  <a:path extrusionOk="0" h="43910" w="263081">
                    <a:moveTo>
                      <a:pt x="5240" y="19143"/>
                    </a:moveTo>
                    <a:lnTo>
                      <a:pt x="258699" y="44861"/>
                    </a:lnTo>
                    <a:cubicBezTo>
                      <a:pt x="258411" y="30154"/>
                      <a:pt x="257174" y="15486"/>
                      <a:pt x="254983" y="951"/>
                    </a:cubicBezTo>
                    <a:lnTo>
                      <a:pt x="-4382" y="951"/>
                    </a:lnTo>
                    <a:cubicBezTo>
                      <a:pt x="-857" y="6818"/>
                      <a:pt x="2380" y="12895"/>
                      <a:pt x="5240" y="1914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699406" y="3165633"/>
                <a:ext cx="191072" cy="164211"/>
              </a:xfrm>
              <a:custGeom>
                <a:rect b="b" l="l" r="r" t="t"/>
                <a:pathLst>
                  <a:path extrusionOk="0" h="164211" w="191072">
                    <a:moveTo>
                      <a:pt x="179072" y="951"/>
                    </a:moveTo>
                    <a:lnTo>
                      <a:pt x="-4382" y="128681"/>
                    </a:lnTo>
                    <a:cubicBezTo>
                      <a:pt x="4003" y="141463"/>
                      <a:pt x="13240" y="153656"/>
                      <a:pt x="23337" y="165162"/>
                    </a:cubicBezTo>
                    <a:lnTo>
                      <a:pt x="186690" y="24763"/>
                    </a:lnTo>
                    <a:cubicBezTo>
                      <a:pt x="183644" y="17000"/>
                      <a:pt x="181072" y="9047"/>
                      <a:pt x="179072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658925" y="3117056"/>
                <a:ext cx="219172" cy="135826"/>
              </a:xfrm>
              <a:custGeom>
                <a:rect b="b" l="l" r="r" t="t"/>
                <a:pathLst>
                  <a:path extrusionOk="0" h="135826" w="219172">
                    <a:moveTo>
                      <a:pt x="214218" y="7047"/>
                    </a:moveTo>
                    <a:cubicBezTo>
                      <a:pt x="214218" y="4951"/>
                      <a:pt x="214218" y="2951"/>
                      <a:pt x="214218" y="951"/>
                    </a:cubicBezTo>
                    <a:lnTo>
                      <a:pt x="-4382" y="94581"/>
                    </a:lnTo>
                    <a:cubicBezTo>
                      <a:pt x="478" y="108993"/>
                      <a:pt x="6287" y="123080"/>
                      <a:pt x="12859" y="136777"/>
                    </a:cubicBezTo>
                    <a:lnTo>
                      <a:pt x="214790" y="24287"/>
                    </a:lnTo>
                    <a:cubicBezTo>
                      <a:pt x="214311" y="18553"/>
                      <a:pt x="214121" y="12800"/>
                      <a:pt x="214218" y="70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640638" y="3071812"/>
                <a:ext cx="244031" cy="94107"/>
              </a:xfrm>
              <a:custGeom>
                <a:rect b="b" l="l" r="r" t="t"/>
                <a:pathLst>
                  <a:path extrusionOk="0" h="94107" w="244031">
                    <a:moveTo>
                      <a:pt x="239649" y="951"/>
                    </a:moveTo>
                    <a:lnTo>
                      <a:pt x="-4382" y="50671"/>
                    </a:lnTo>
                    <a:cubicBezTo>
                      <a:pt x="-3145" y="65577"/>
                      <a:pt x="-955" y="80399"/>
                      <a:pt x="1999" y="95058"/>
                    </a:cubicBezTo>
                    <a:lnTo>
                      <a:pt x="235078" y="21810"/>
                    </a:lnTo>
                    <a:cubicBezTo>
                      <a:pt x="236124" y="14762"/>
                      <a:pt x="237650" y="7799"/>
                      <a:pt x="239649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7256907" y="3165633"/>
                <a:ext cx="191072" cy="164401"/>
              </a:xfrm>
              <a:custGeom>
                <a:rect b="b" l="l" r="r" t="t"/>
                <a:pathLst>
                  <a:path extrusionOk="0" h="164401" w="191072">
                    <a:moveTo>
                      <a:pt x="-4382" y="24858"/>
                    </a:moveTo>
                    <a:lnTo>
                      <a:pt x="158971" y="165352"/>
                    </a:lnTo>
                    <a:cubicBezTo>
                      <a:pt x="169068" y="153808"/>
                      <a:pt x="178304" y="141587"/>
                      <a:pt x="186690" y="128776"/>
                    </a:cubicBezTo>
                    <a:lnTo>
                      <a:pt x="3143" y="951"/>
                    </a:lnTo>
                    <a:cubicBezTo>
                      <a:pt x="1236" y="9085"/>
                      <a:pt x="-1336" y="17077"/>
                      <a:pt x="-4382" y="2485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7230234" y="3213163"/>
                <a:ext cx="156878" cy="176402"/>
              </a:xfrm>
              <a:custGeom>
                <a:rect b="b" l="l" r="r" t="t"/>
                <a:pathLst>
                  <a:path extrusionOk="0" h="176402" w="156878">
                    <a:moveTo>
                      <a:pt x="-4382" y="22286"/>
                    </a:moveTo>
                    <a:lnTo>
                      <a:pt x="115634" y="177353"/>
                    </a:lnTo>
                    <a:cubicBezTo>
                      <a:pt x="128586" y="169295"/>
                      <a:pt x="140874" y="160284"/>
                      <a:pt x="152497" y="150398"/>
                    </a:cubicBezTo>
                    <a:lnTo>
                      <a:pt x="10384" y="951"/>
                    </a:lnTo>
                    <a:cubicBezTo>
                      <a:pt x="6003" y="8399"/>
                      <a:pt x="1050" y="15533"/>
                      <a:pt x="-4382" y="2228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7262716" y="3071812"/>
                <a:ext cx="244124" cy="94392"/>
              </a:xfrm>
              <a:custGeom>
                <a:rect b="b" l="l" r="r" t="t"/>
                <a:pathLst>
                  <a:path extrusionOk="0" h="94392" w="244124">
                    <a:moveTo>
                      <a:pt x="190" y="22096"/>
                    </a:moveTo>
                    <a:lnTo>
                      <a:pt x="233268" y="95343"/>
                    </a:lnTo>
                    <a:cubicBezTo>
                      <a:pt x="236315" y="80694"/>
                      <a:pt x="238505" y="65873"/>
                      <a:pt x="239742" y="50957"/>
                    </a:cubicBezTo>
                    <a:lnTo>
                      <a:pt x="-4382" y="951"/>
                    </a:lnTo>
                    <a:cubicBezTo>
                      <a:pt x="-2382" y="7894"/>
                      <a:pt x="-857" y="14952"/>
                      <a:pt x="190" y="220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760179" y="3213163"/>
                <a:ext cx="156971" cy="176307"/>
              </a:xfrm>
              <a:custGeom>
                <a:rect b="b" l="l" r="r" t="t"/>
                <a:pathLst>
                  <a:path extrusionOk="0" h="176307" w="156971">
                    <a:moveTo>
                      <a:pt x="137823" y="951"/>
                    </a:moveTo>
                    <a:lnTo>
                      <a:pt x="-4382" y="150302"/>
                    </a:lnTo>
                    <a:cubicBezTo>
                      <a:pt x="7236" y="160189"/>
                      <a:pt x="19621" y="169200"/>
                      <a:pt x="32574" y="177258"/>
                    </a:cubicBezTo>
                    <a:lnTo>
                      <a:pt x="152590" y="22286"/>
                    </a:lnTo>
                    <a:cubicBezTo>
                      <a:pt x="147157" y="15562"/>
                      <a:pt x="142204" y="8427"/>
                      <a:pt x="137823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7269195" y="3117056"/>
                <a:ext cx="219168" cy="135921"/>
              </a:xfrm>
              <a:custGeom>
                <a:rect b="b" l="l" r="r" t="t"/>
                <a:pathLst>
                  <a:path extrusionOk="0" h="135921" w="219168">
                    <a:moveTo>
                      <a:pt x="-3526" y="7047"/>
                    </a:moveTo>
                    <a:cubicBezTo>
                      <a:pt x="-3526" y="12857"/>
                      <a:pt x="-3526" y="18667"/>
                      <a:pt x="-4382" y="24382"/>
                    </a:cubicBezTo>
                    <a:lnTo>
                      <a:pt x="197545" y="136872"/>
                    </a:lnTo>
                    <a:cubicBezTo>
                      <a:pt x="204214" y="123204"/>
                      <a:pt x="209930" y="109107"/>
                      <a:pt x="214786" y="94677"/>
                    </a:cubicBezTo>
                    <a:lnTo>
                      <a:pt x="-3526" y="951"/>
                    </a:lnTo>
                    <a:cubicBezTo>
                      <a:pt x="-3526" y="3332"/>
                      <a:pt x="-3526" y="5046"/>
                      <a:pt x="-3526" y="70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7168703" y="3254216"/>
                <a:ext cx="140972" cy="289083"/>
              </a:xfrm>
              <a:custGeom>
                <a:rect b="b" l="l" r="r" t="t"/>
                <a:pathLst>
                  <a:path extrusionOk="0" h="289083" w="140972">
                    <a:moveTo>
                      <a:pt x="136591" y="158208"/>
                    </a:moveTo>
                    <a:lnTo>
                      <a:pt x="11240" y="290034"/>
                    </a:lnTo>
                    <a:cubicBezTo>
                      <a:pt x="9524" y="289367"/>
                      <a:pt x="7622" y="288700"/>
                      <a:pt x="5906" y="287843"/>
                    </a:cubicBezTo>
                    <a:cubicBezTo>
                      <a:pt x="2571" y="286510"/>
                      <a:pt x="-950" y="285367"/>
                      <a:pt x="-4382" y="284129"/>
                    </a:cubicBezTo>
                    <a:lnTo>
                      <a:pt x="88966" y="158208"/>
                    </a:lnTo>
                    <a:lnTo>
                      <a:pt x="17430" y="16952"/>
                    </a:lnTo>
                    <a:cubicBezTo>
                      <a:pt x="21146" y="14476"/>
                      <a:pt x="24672" y="11999"/>
                      <a:pt x="28193" y="9333"/>
                    </a:cubicBezTo>
                    <a:cubicBezTo>
                      <a:pt x="30006" y="8075"/>
                      <a:pt x="31625" y="6713"/>
                      <a:pt x="33243" y="5236"/>
                    </a:cubicBezTo>
                    <a:cubicBezTo>
                      <a:pt x="34960" y="3913"/>
                      <a:pt x="36671" y="2484"/>
                      <a:pt x="38197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138035" y="3283457"/>
                <a:ext cx="81153" cy="249365"/>
              </a:xfrm>
              <a:custGeom>
                <a:rect b="b" l="l" r="r" t="t"/>
                <a:pathLst>
                  <a:path extrusionOk="0" h="249365" w="81153">
                    <a:moveTo>
                      <a:pt x="76771" y="128967"/>
                    </a:moveTo>
                    <a:lnTo>
                      <a:pt x="10096" y="250316"/>
                    </a:lnTo>
                    <a:lnTo>
                      <a:pt x="2855" y="248601"/>
                    </a:lnTo>
                    <a:cubicBezTo>
                      <a:pt x="473" y="247934"/>
                      <a:pt x="-1908" y="247391"/>
                      <a:pt x="-4382" y="246981"/>
                    </a:cubicBezTo>
                    <a:lnTo>
                      <a:pt x="37527" y="128967"/>
                    </a:lnTo>
                    <a:lnTo>
                      <a:pt x="-1048" y="10095"/>
                    </a:lnTo>
                    <a:cubicBezTo>
                      <a:pt x="1045" y="9428"/>
                      <a:pt x="3236" y="8761"/>
                      <a:pt x="5333" y="7904"/>
                    </a:cubicBezTo>
                    <a:cubicBezTo>
                      <a:pt x="7524" y="7361"/>
                      <a:pt x="9617" y="6666"/>
                      <a:pt x="11617" y="5808"/>
                    </a:cubicBezTo>
                    <a:cubicBezTo>
                      <a:pt x="15049" y="4570"/>
                      <a:pt x="18379" y="3237"/>
                      <a:pt x="21621" y="1713"/>
                    </a:cubicBezTo>
                    <a:cubicBezTo>
                      <a:pt x="22384" y="1560"/>
                      <a:pt x="23049" y="1303"/>
                      <a:pt x="23714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6837807" y="3254121"/>
                <a:ext cx="140968" cy="289178"/>
              </a:xfrm>
              <a:custGeom>
                <a:rect b="b" l="l" r="r" t="t"/>
                <a:pathLst>
                  <a:path extrusionOk="0" h="289178" w="140968">
                    <a:moveTo>
                      <a:pt x="136586" y="284224"/>
                    </a:moveTo>
                    <a:lnTo>
                      <a:pt x="128679" y="286986"/>
                    </a:lnTo>
                    <a:lnTo>
                      <a:pt x="127349" y="287557"/>
                    </a:lnTo>
                    <a:cubicBezTo>
                      <a:pt x="125252" y="288415"/>
                      <a:pt x="123061" y="289177"/>
                      <a:pt x="121061" y="290129"/>
                    </a:cubicBezTo>
                    <a:lnTo>
                      <a:pt x="121061" y="290129"/>
                    </a:lnTo>
                    <a:lnTo>
                      <a:pt x="-4382" y="158303"/>
                    </a:lnTo>
                    <a:lnTo>
                      <a:pt x="93914" y="951"/>
                    </a:lnTo>
                    <a:cubicBezTo>
                      <a:pt x="96960" y="3713"/>
                      <a:pt x="100104" y="6284"/>
                      <a:pt x="103439" y="8666"/>
                    </a:cubicBezTo>
                    <a:cubicBezTo>
                      <a:pt x="103918" y="8666"/>
                      <a:pt x="104486" y="9523"/>
                      <a:pt x="104965" y="10094"/>
                    </a:cubicBezTo>
                    <a:cubicBezTo>
                      <a:pt x="107248" y="11618"/>
                      <a:pt x="109536" y="13428"/>
                      <a:pt x="112011" y="14857"/>
                    </a:cubicBezTo>
                    <a:cubicBezTo>
                      <a:pt x="112964" y="15666"/>
                      <a:pt x="113918" y="16400"/>
                      <a:pt x="114964" y="17048"/>
                    </a:cubicBezTo>
                    <a:lnTo>
                      <a:pt x="43336" y="15830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928197" y="3283457"/>
                <a:ext cx="81250" cy="249365"/>
              </a:xfrm>
              <a:custGeom>
                <a:rect b="b" l="l" r="r" t="t"/>
                <a:pathLst>
                  <a:path extrusionOk="0" h="249365" w="81250">
                    <a:moveTo>
                      <a:pt x="76869" y="247077"/>
                    </a:moveTo>
                    <a:cubicBezTo>
                      <a:pt x="72106" y="248029"/>
                      <a:pt x="67344" y="249077"/>
                      <a:pt x="62293" y="250316"/>
                    </a:cubicBezTo>
                    <a:lnTo>
                      <a:pt x="-4382" y="128967"/>
                    </a:lnTo>
                    <a:lnTo>
                      <a:pt x="48768" y="951"/>
                    </a:lnTo>
                    <a:lnTo>
                      <a:pt x="51438" y="1999"/>
                    </a:lnTo>
                    <a:cubicBezTo>
                      <a:pt x="53149" y="2846"/>
                      <a:pt x="54958" y="3579"/>
                      <a:pt x="56768" y="4189"/>
                    </a:cubicBezTo>
                    <a:cubicBezTo>
                      <a:pt x="58958" y="5142"/>
                      <a:pt x="61153" y="5904"/>
                      <a:pt x="63437" y="6666"/>
                    </a:cubicBezTo>
                    <a:cubicBezTo>
                      <a:pt x="65725" y="7428"/>
                      <a:pt x="70199" y="8952"/>
                      <a:pt x="73534" y="9904"/>
                    </a:cubicBezTo>
                    <a:lnTo>
                      <a:pt x="34769" y="128967"/>
                    </a:lnTo>
                    <a:lnTo>
                      <a:pt x="76869" y="24698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087457" y="3299078"/>
                <a:ext cx="46387" cy="226766"/>
              </a:xfrm>
              <a:custGeom>
                <a:rect b="b" l="l" r="r" t="t"/>
                <a:pathLst>
                  <a:path extrusionOk="0" h="226766" w="46387">
                    <a:moveTo>
                      <a:pt x="42006" y="113345"/>
                    </a:moveTo>
                    <a:lnTo>
                      <a:pt x="16379" y="227645"/>
                    </a:lnTo>
                    <a:cubicBezTo>
                      <a:pt x="13240" y="227645"/>
                      <a:pt x="9998" y="227645"/>
                      <a:pt x="6854" y="227645"/>
                    </a:cubicBezTo>
                    <a:lnTo>
                      <a:pt x="5236" y="227645"/>
                    </a:lnTo>
                    <a:cubicBezTo>
                      <a:pt x="4571" y="227741"/>
                      <a:pt x="3906" y="227741"/>
                      <a:pt x="3236" y="227645"/>
                    </a:cubicBezTo>
                    <a:lnTo>
                      <a:pt x="5808" y="114489"/>
                    </a:lnTo>
                    <a:lnTo>
                      <a:pt x="-4382" y="2379"/>
                    </a:lnTo>
                    <a:lnTo>
                      <a:pt x="283" y="2379"/>
                    </a:lnTo>
                    <a:cubicBezTo>
                      <a:pt x="5236" y="2379"/>
                      <a:pt x="9808" y="2379"/>
                      <a:pt x="15049" y="1713"/>
                    </a:cubicBezTo>
                    <a:cubicBezTo>
                      <a:pt x="17523" y="1608"/>
                      <a:pt x="20002" y="1360"/>
                      <a:pt x="22384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7014303" y="3296697"/>
                <a:ext cx="46197" cy="228004"/>
              </a:xfrm>
              <a:custGeom>
                <a:rect b="b" l="l" r="r" t="t"/>
                <a:pathLst>
                  <a:path extrusionOk="0" h="228004" w="46197">
                    <a:moveTo>
                      <a:pt x="41815" y="3618"/>
                    </a:moveTo>
                    <a:lnTo>
                      <a:pt x="31625" y="115727"/>
                    </a:lnTo>
                    <a:lnTo>
                      <a:pt x="34197" y="228884"/>
                    </a:lnTo>
                    <a:cubicBezTo>
                      <a:pt x="33718" y="228979"/>
                      <a:pt x="33336" y="228979"/>
                      <a:pt x="32862" y="228884"/>
                    </a:cubicBezTo>
                    <a:lnTo>
                      <a:pt x="30574" y="228884"/>
                    </a:lnTo>
                    <a:cubicBezTo>
                      <a:pt x="27337" y="228884"/>
                      <a:pt x="24100" y="228884"/>
                      <a:pt x="21049" y="228884"/>
                    </a:cubicBezTo>
                    <a:lnTo>
                      <a:pt x="-4382" y="114584"/>
                    </a:lnTo>
                    <a:lnTo>
                      <a:pt x="15337" y="951"/>
                    </a:lnTo>
                    <a:cubicBezTo>
                      <a:pt x="18384" y="951"/>
                      <a:pt x="21621" y="1713"/>
                      <a:pt x="24862" y="1808"/>
                    </a:cubicBezTo>
                    <a:lnTo>
                      <a:pt x="30099" y="1808"/>
                    </a:lnTo>
                    <a:lnTo>
                      <a:pt x="41815" y="18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4643439" y="2726150"/>
                <a:ext cx="549115" cy="1404746"/>
              </a:xfrm>
              <a:custGeom>
                <a:rect b="b" l="l" r="r" t="t"/>
                <a:pathLst>
                  <a:path extrusionOk="0" h="1404746" w="549115">
                    <a:moveTo>
                      <a:pt x="544733" y="1405697"/>
                    </a:moveTo>
                    <a:lnTo>
                      <a:pt x="288605" y="1405697"/>
                    </a:lnTo>
                    <a:lnTo>
                      <a:pt x="288605" y="368615"/>
                    </a:lnTo>
                    <a:lnTo>
                      <a:pt x="131823" y="487106"/>
                    </a:lnTo>
                    <a:lnTo>
                      <a:pt x="-4382" y="274889"/>
                    </a:lnTo>
                    <a:lnTo>
                      <a:pt x="361568" y="951"/>
                    </a:lnTo>
                    <a:lnTo>
                      <a:pt x="544733" y="951"/>
                    </a:lnTo>
                    <a:close/>
                    <a:moveTo>
                      <a:pt x="319751" y="1374550"/>
                    </a:moveTo>
                    <a:lnTo>
                      <a:pt x="513679" y="1374550"/>
                    </a:lnTo>
                    <a:lnTo>
                      <a:pt x="513679" y="32288"/>
                    </a:lnTo>
                    <a:lnTo>
                      <a:pt x="371948" y="32288"/>
                    </a:lnTo>
                    <a:lnTo>
                      <a:pt x="37429" y="282700"/>
                    </a:lnTo>
                    <a:lnTo>
                      <a:pt x="139921" y="441863"/>
                    </a:lnTo>
                    <a:lnTo>
                      <a:pt x="319751" y="3059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396100" y="2730055"/>
                <a:ext cx="1058419" cy="1400841"/>
              </a:xfrm>
              <a:custGeom>
                <a:rect b="b" l="l" r="r" t="t"/>
                <a:pathLst>
                  <a:path extrusionOk="0" h="1400841" w="1058419">
                    <a:moveTo>
                      <a:pt x="878113" y="1401792"/>
                    </a:moveTo>
                    <a:lnTo>
                      <a:pt x="621794" y="1401792"/>
                    </a:lnTo>
                    <a:lnTo>
                      <a:pt x="621794" y="1084800"/>
                    </a:lnTo>
                    <a:lnTo>
                      <a:pt x="-4382" y="1084800"/>
                    </a:lnTo>
                    <a:lnTo>
                      <a:pt x="-4382" y="898586"/>
                    </a:lnTo>
                    <a:lnTo>
                      <a:pt x="530641" y="951"/>
                    </a:lnTo>
                    <a:lnTo>
                      <a:pt x="825246" y="951"/>
                    </a:lnTo>
                    <a:lnTo>
                      <a:pt x="329946" y="828673"/>
                    </a:lnTo>
                    <a:lnTo>
                      <a:pt x="621794" y="828673"/>
                    </a:lnTo>
                    <a:lnTo>
                      <a:pt x="621794" y="490154"/>
                    </a:lnTo>
                    <a:lnTo>
                      <a:pt x="877922" y="490154"/>
                    </a:lnTo>
                    <a:lnTo>
                      <a:pt x="877922" y="828483"/>
                    </a:lnTo>
                    <a:lnTo>
                      <a:pt x="1054037" y="828483"/>
                    </a:lnTo>
                    <a:lnTo>
                      <a:pt x="1054037" y="1084610"/>
                    </a:lnTo>
                    <a:lnTo>
                      <a:pt x="877922" y="1084610"/>
                    </a:lnTo>
                    <a:close/>
                    <a:moveTo>
                      <a:pt x="653131" y="1370645"/>
                    </a:moveTo>
                    <a:lnTo>
                      <a:pt x="846966" y="1370645"/>
                    </a:lnTo>
                    <a:lnTo>
                      <a:pt x="846966" y="1053654"/>
                    </a:lnTo>
                    <a:lnTo>
                      <a:pt x="1023081" y="1053654"/>
                    </a:lnTo>
                    <a:lnTo>
                      <a:pt x="1023081" y="859725"/>
                    </a:lnTo>
                    <a:lnTo>
                      <a:pt x="846966" y="859725"/>
                    </a:lnTo>
                    <a:lnTo>
                      <a:pt x="846966" y="521206"/>
                    </a:lnTo>
                    <a:lnTo>
                      <a:pt x="653131" y="521206"/>
                    </a:lnTo>
                    <a:lnTo>
                      <a:pt x="653131" y="859725"/>
                    </a:lnTo>
                    <a:lnTo>
                      <a:pt x="275466" y="859725"/>
                    </a:lnTo>
                    <a:lnTo>
                      <a:pt x="770766" y="32002"/>
                    </a:lnTo>
                    <a:lnTo>
                      <a:pt x="548738" y="32002"/>
                    </a:lnTo>
                    <a:lnTo>
                      <a:pt x="27146" y="907159"/>
                    </a:lnTo>
                    <a:lnTo>
                      <a:pt x="27146" y="1053654"/>
                    </a:lnTo>
                    <a:lnTo>
                      <a:pt x="653322" y="105365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687881" y="3828859"/>
                <a:ext cx="206596" cy="197167"/>
              </a:xfrm>
              <a:custGeom>
                <a:rect b="b" l="l" r="r" t="t"/>
                <a:pathLst>
                  <a:path extrusionOk="0" h="197167" w="206596">
                    <a:moveTo>
                      <a:pt x="184788" y="951"/>
                    </a:moveTo>
                    <a:lnTo>
                      <a:pt x="-4382" y="162876"/>
                    </a:lnTo>
                    <a:cubicBezTo>
                      <a:pt x="7240" y="175468"/>
                      <a:pt x="19621" y="187241"/>
                      <a:pt x="32862" y="198118"/>
                    </a:cubicBezTo>
                    <a:lnTo>
                      <a:pt x="202214" y="19905"/>
                    </a:lnTo>
                    <a:cubicBezTo>
                      <a:pt x="195931" y="14019"/>
                      <a:pt x="190118" y="7685"/>
                      <a:pt x="184788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234239" y="3470814"/>
                <a:ext cx="213070" cy="113537"/>
              </a:xfrm>
              <a:custGeom>
                <a:rect b="b" l="l" r="r" t="t"/>
                <a:pathLst>
                  <a:path extrusionOk="0" h="113537" w="213070">
                    <a:moveTo>
                      <a:pt x="10761" y="114488"/>
                    </a:moveTo>
                    <a:lnTo>
                      <a:pt x="208688" y="29526"/>
                    </a:lnTo>
                    <a:cubicBezTo>
                      <a:pt x="198591" y="19334"/>
                      <a:pt x="187927" y="9789"/>
                      <a:pt x="176593" y="951"/>
                    </a:cubicBezTo>
                    <a:lnTo>
                      <a:pt x="-4382" y="101820"/>
                    </a:lnTo>
                    <a:cubicBezTo>
                      <a:pt x="855" y="105763"/>
                      <a:pt x="5999" y="109993"/>
                      <a:pt x="10761" y="1144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264814" y="3533965"/>
                <a:ext cx="236125" cy="83629"/>
              </a:xfrm>
              <a:custGeom>
                <a:rect b="b" l="l" r="r" t="t"/>
                <a:pathLst>
                  <a:path extrusionOk="0" h="83629" w="236125">
                    <a:moveTo>
                      <a:pt x="8570" y="84580"/>
                    </a:moveTo>
                    <a:lnTo>
                      <a:pt x="231743" y="39051"/>
                    </a:lnTo>
                    <a:cubicBezTo>
                      <a:pt x="224408" y="25830"/>
                      <a:pt x="216214" y="13104"/>
                      <a:pt x="207261" y="951"/>
                    </a:cubicBezTo>
                    <a:lnTo>
                      <a:pt x="-4382" y="67626"/>
                    </a:lnTo>
                    <a:cubicBezTo>
                      <a:pt x="190" y="73055"/>
                      <a:pt x="4571" y="78713"/>
                      <a:pt x="8570" y="8458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66751" y="3865626"/>
                <a:ext cx="169924" cy="215074"/>
              </a:xfrm>
              <a:custGeom>
                <a:rect b="b" l="l" r="r" t="t"/>
                <a:pathLst>
                  <a:path extrusionOk="0" h="215074" w="169924">
                    <a:moveTo>
                      <a:pt x="143637" y="951"/>
                    </a:moveTo>
                    <a:lnTo>
                      <a:pt x="-4382" y="191451"/>
                    </a:lnTo>
                    <a:cubicBezTo>
                      <a:pt x="9905" y="200451"/>
                      <a:pt x="24667" y="208652"/>
                      <a:pt x="39810" y="216025"/>
                    </a:cubicBezTo>
                    <a:lnTo>
                      <a:pt x="165542" y="15047"/>
                    </a:lnTo>
                    <a:cubicBezTo>
                      <a:pt x="157924" y="10818"/>
                      <a:pt x="150590" y="6113"/>
                      <a:pt x="143637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611970" y="3614737"/>
                <a:ext cx="246031" cy="45243"/>
              </a:xfrm>
              <a:custGeom>
                <a:rect b="b" l="l" r="r" t="t"/>
                <a:pathLst>
                  <a:path extrusionOk="0" h="45243" w="246031">
                    <a:moveTo>
                      <a:pt x="241649" y="24287"/>
                    </a:moveTo>
                    <a:lnTo>
                      <a:pt x="9905" y="951"/>
                    </a:lnTo>
                    <a:cubicBezTo>
                      <a:pt x="4189" y="15705"/>
                      <a:pt x="-573" y="30821"/>
                      <a:pt x="-4382" y="46194"/>
                    </a:cubicBezTo>
                    <a:lnTo>
                      <a:pt x="232980" y="46194"/>
                    </a:lnTo>
                    <a:cubicBezTo>
                      <a:pt x="235361" y="38707"/>
                      <a:pt x="238315" y="31383"/>
                      <a:pt x="241649" y="242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630731" y="3783234"/>
                <a:ext cx="231841" cy="167639"/>
              </a:xfrm>
              <a:custGeom>
                <a:rect b="b" l="l" r="r" t="t"/>
                <a:pathLst>
                  <a:path extrusionOk="0" h="167639" w="231841">
                    <a:moveTo>
                      <a:pt x="216790" y="951"/>
                    </a:moveTo>
                    <a:lnTo>
                      <a:pt x="-4382" y="123823"/>
                    </a:lnTo>
                    <a:cubicBezTo>
                      <a:pt x="2762" y="139378"/>
                      <a:pt x="11142" y="154350"/>
                      <a:pt x="20667" y="168590"/>
                    </a:cubicBezTo>
                    <a:lnTo>
                      <a:pt x="227459" y="24287"/>
                    </a:lnTo>
                    <a:cubicBezTo>
                      <a:pt x="223362" y="16752"/>
                      <a:pt x="219837" y="8961"/>
                      <a:pt x="216790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599873" y="3683698"/>
                <a:ext cx="243650" cy="73437"/>
              </a:xfrm>
              <a:custGeom>
                <a:rect b="b" l="l" r="r" t="t"/>
                <a:pathLst>
                  <a:path extrusionOk="0" h="73437" w="243650">
                    <a:moveTo>
                      <a:pt x="239268" y="951"/>
                    </a:moveTo>
                    <a:lnTo>
                      <a:pt x="-955" y="25049"/>
                    </a:lnTo>
                    <a:cubicBezTo>
                      <a:pt x="-3052" y="41413"/>
                      <a:pt x="-4192" y="57891"/>
                      <a:pt x="-4382" y="74388"/>
                    </a:cubicBezTo>
                    <a:lnTo>
                      <a:pt x="236789" y="24954"/>
                    </a:lnTo>
                    <a:cubicBezTo>
                      <a:pt x="237077" y="16905"/>
                      <a:pt x="237933" y="8894"/>
                      <a:pt x="239268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603301" y="3733419"/>
                <a:ext cx="241078" cy="124301"/>
              </a:xfrm>
              <a:custGeom>
                <a:rect b="b" l="l" r="r" t="t"/>
                <a:pathLst>
                  <a:path extrusionOk="0" h="124301" w="241078">
                    <a:moveTo>
                      <a:pt x="233743" y="951"/>
                    </a:moveTo>
                    <a:lnTo>
                      <a:pt x="-4382" y="75436"/>
                    </a:lnTo>
                    <a:cubicBezTo>
                      <a:pt x="-2192" y="92266"/>
                      <a:pt x="1143" y="108916"/>
                      <a:pt x="5715" y="125252"/>
                    </a:cubicBezTo>
                    <a:lnTo>
                      <a:pt x="236696" y="25144"/>
                    </a:lnTo>
                    <a:cubicBezTo>
                      <a:pt x="235171" y="17162"/>
                      <a:pt x="234124" y="9075"/>
                      <a:pt x="233743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766942" y="3427190"/>
                <a:ext cx="179258" cy="132683"/>
              </a:xfrm>
              <a:custGeom>
                <a:rect b="b" l="l" r="r" t="t"/>
                <a:pathLst>
                  <a:path extrusionOk="0" h="132683" w="179258">
                    <a:moveTo>
                      <a:pt x="174877" y="124776"/>
                    </a:moveTo>
                    <a:lnTo>
                      <a:pt x="31337" y="951"/>
                    </a:lnTo>
                    <a:cubicBezTo>
                      <a:pt x="19049" y="6541"/>
                      <a:pt x="7143" y="12904"/>
                      <a:pt x="-4382" y="20001"/>
                    </a:cubicBezTo>
                    <a:lnTo>
                      <a:pt x="158780" y="133634"/>
                    </a:lnTo>
                    <a:cubicBezTo>
                      <a:pt x="164114" y="130586"/>
                      <a:pt x="169449" y="127538"/>
                      <a:pt x="174877" y="12477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7289101" y="3614737"/>
                <a:ext cx="246315" cy="45243"/>
              </a:xfrm>
              <a:custGeom>
                <a:rect b="b" l="l" r="r" t="t"/>
                <a:pathLst>
                  <a:path extrusionOk="0" h="45243" w="246315">
                    <a:moveTo>
                      <a:pt x="4478" y="46194"/>
                    </a:moveTo>
                    <a:lnTo>
                      <a:pt x="241933" y="46194"/>
                    </a:lnTo>
                    <a:cubicBezTo>
                      <a:pt x="238124" y="30831"/>
                      <a:pt x="233361" y="15714"/>
                      <a:pt x="227645" y="951"/>
                    </a:cubicBezTo>
                    <a:lnTo>
                      <a:pt x="-4382" y="24287"/>
                    </a:lnTo>
                    <a:cubicBezTo>
                      <a:pt x="-955" y="31383"/>
                      <a:pt x="1999" y="38698"/>
                      <a:pt x="4478" y="4619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646447" y="3533679"/>
                <a:ext cx="236125" cy="83915"/>
              </a:xfrm>
              <a:custGeom>
                <a:rect b="b" l="l" r="r" t="t"/>
                <a:pathLst>
                  <a:path extrusionOk="0" h="83915" w="236125">
                    <a:moveTo>
                      <a:pt x="231743" y="67626"/>
                    </a:moveTo>
                    <a:lnTo>
                      <a:pt x="20193" y="951"/>
                    </a:lnTo>
                    <a:cubicBezTo>
                      <a:pt x="11147" y="13085"/>
                      <a:pt x="2952" y="25811"/>
                      <a:pt x="-4382" y="39051"/>
                    </a:cubicBezTo>
                    <a:lnTo>
                      <a:pt x="219172" y="84866"/>
                    </a:lnTo>
                    <a:cubicBezTo>
                      <a:pt x="223078" y="78913"/>
                      <a:pt x="227269" y="73150"/>
                      <a:pt x="231743" y="6762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6700267" y="3470624"/>
                <a:ext cx="213070" cy="113537"/>
              </a:xfrm>
              <a:custGeom>
                <a:rect b="b" l="l" r="r" t="t"/>
                <a:pathLst>
                  <a:path extrusionOk="0" h="113537" w="213070">
                    <a:moveTo>
                      <a:pt x="208688" y="101821"/>
                    </a:moveTo>
                    <a:lnTo>
                      <a:pt x="27713" y="951"/>
                    </a:lnTo>
                    <a:cubicBezTo>
                      <a:pt x="16379" y="9789"/>
                      <a:pt x="5715" y="19334"/>
                      <a:pt x="-4382" y="29526"/>
                    </a:cubicBezTo>
                    <a:lnTo>
                      <a:pt x="193452" y="114488"/>
                    </a:lnTo>
                    <a:cubicBezTo>
                      <a:pt x="198308" y="109993"/>
                      <a:pt x="203359" y="105764"/>
                      <a:pt x="208688" y="1018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210803" y="3866483"/>
                <a:ext cx="170119" cy="214979"/>
              </a:xfrm>
              <a:custGeom>
                <a:rect b="b" l="l" r="r" t="t"/>
                <a:pathLst>
                  <a:path extrusionOk="0" h="214979" w="170119">
                    <a:moveTo>
                      <a:pt x="-4382" y="14190"/>
                    </a:moveTo>
                    <a:lnTo>
                      <a:pt x="121540" y="215930"/>
                    </a:lnTo>
                    <a:cubicBezTo>
                      <a:pt x="136684" y="208624"/>
                      <a:pt x="151450" y="200452"/>
                      <a:pt x="165738" y="191451"/>
                    </a:cubicBezTo>
                    <a:lnTo>
                      <a:pt x="17812" y="951"/>
                    </a:lnTo>
                    <a:cubicBezTo>
                      <a:pt x="10668" y="5828"/>
                      <a:pt x="3334" y="10256"/>
                      <a:pt x="-4382" y="141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953154" y="3905726"/>
                <a:ext cx="81915" cy="227361"/>
              </a:xfrm>
              <a:custGeom>
                <a:rect b="b" l="l" r="r" t="t"/>
                <a:pathLst>
                  <a:path extrusionOk="0" h="227361" w="81915">
                    <a:moveTo>
                      <a:pt x="52768" y="951"/>
                    </a:moveTo>
                    <a:lnTo>
                      <a:pt x="-4382" y="221550"/>
                    </a:lnTo>
                    <a:cubicBezTo>
                      <a:pt x="11333" y="224312"/>
                      <a:pt x="27337" y="226598"/>
                      <a:pt x="43717" y="228312"/>
                    </a:cubicBezTo>
                    <a:lnTo>
                      <a:pt x="77534" y="4761"/>
                    </a:lnTo>
                    <a:cubicBezTo>
                      <a:pt x="69055" y="3808"/>
                      <a:pt x="60767" y="2570"/>
                      <a:pt x="52768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112316" y="3906297"/>
                <a:ext cx="81441" cy="227266"/>
              </a:xfrm>
              <a:custGeom>
                <a:rect b="b" l="l" r="r" t="t"/>
                <a:pathLst>
                  <a:path extrusionOk="0" h="227266" w="81441">
                    <a:moveTo>
                      <a:pt x="-4382" y="4665"/>
                    </a:moveTo>
                    <a:lnTo>
                      <a:pt x="29434" y="228217"/>
                    </a:lnTo>
                    <a:cubicBezTo>
                      <a:pt x="45722" y="226502"/>
                      <a:pt x="61818" y="224312"/>
                      <a:pt x="77059" y="221454"/>
                    </a:cubicBezTo>
                    <a:lnTo>
                      <a:pt x="19909" y="951"/>
                    </a:lnTo>
                    <a:cubicBezTo>
                      <a:pt x="12384" y="1998"/>
                      <a:pt x="4096" y="3236"/>
                      <a:pt x="-4382" y="466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162704" y="3891057"/>
                <a:ext cx="127443" cy="224408"/>
              </a:xfrm>
              <a:custGeom>
                <a:rect b="b" l="l" r="r" t="t"/>
                <a:pathLst>
                  <a:path extrusionOk="0" h="224408" w="127443">
                    <a:moveTo>
                      <a:pt x="-4382" y="9428"/>
                    </a:moveTo>
                    <a:lnTo>
                      <a:pt x="75436" y="225359"/>
                    </a:lnTo>
                    <a:cubicBezTo>
                      <a:pt x="91631" y="221073"/>
                      <a:pt x="107443" y="215834"/>
                      <a:pt x="123061" y="210501"/>
                    </a:cubicBezTo>
                    <a:lnTo>
                      <a:pt x="20002" y="951"/>
                    </a:lnTo>
                    <a:cubicBezTo>
                      <a:pt x="11905" y="4189"/>
                      <a:pt x="3906" y="6951"/>
                      <a:pt x="-4382" y="94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7049641" y="3911346"/>
                <a:ext cx="48006" cy="225551"/>
              </a:xfrm>
              <a:custGeom>
                <a:rect b="b" l="l" r="r" t="t"/>
                <a:pathLst>
                  <a:path extrusionOk="0" h="225551" w="48006">
                    <a:moveTo>
                      <a:pt x="20291" y="1427"/>
                    </a:moveTo>
                    <a:lnTo>
                      <a:pt x="19147" y="1427"/>
                    </a:lnTo>
                    <a:cubicBezTo>
                      <a:pt x="14956" y="1427"/>
                      <a:pt x="11049" y="1427"/>
                      <a:pt x="6952" y="951"/>
                    </a:cubicBezTo>
                    <a:lnTo>
                      <a:pt x="-4382" y="226026"/>
                    </a:lnTo>
                    <a:cubicBezTo>
                      <a:pt x="3524" y="226026"/>
                      <a:pt x="11431" y="226502"/>
                      <a:pt x="19430" y="226502"/>
                    </a:cubicBezTo>
                    <a:lnTo>
                      <a:pt x="20100" y="226502"/>
                    </a:lnTo>
                    <a:cubicBezTo>
                      <a:pt x="28002" y="226502"/>
                      <a:pt x="35815" y="226502"/>
                      <a:pt x="43624" y="226026"/>
                    </a:cubicBezTo>
                    <a:lnTo>
                      <a:pt x="32388" y="951"/>
                    </a:lnTo>
                    <a:cubicBezTo>
                      <a:pt x="28383" y="1046"/>
                      <a:pt x="24481" y="1427"/>
                      <a:pt x="20291" y="142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252907" y="3829430"/>
                <a:ext cx="206787" cy="197167"/>
              </a:xfrm>
              <a:custGeom>
                <a:rect b="b" l="l" r="r" t="t"/>
                <a:pathLst>
                  <a:path extrusionOk="0" h="197167" w="206787">
                    <a:moveTo>
                      <a:pt x="-4382" y="19906"/>
                    </a:moveTo>
                    <a:lnTo>
                      <a:pt x="165161" y="198118"/>
                    </a:lnTo>
                    <a:cubicBezTo>
                      <a:pt x="178402" y="187241"/>
                      <a:pt x="190783" y="175458"/>
                      <a:pt x="202405" y="162876"/>
                    </a:cubicBezTo>
                    <a:lnTo>
                      <a:pt x="13333" y="951"/>
                    </a:lnTo>
                    <a:cubicBezTo>
                      <a:pt x="7905" y="7675"/>
                      <a:pt x="1999" y="14010"/>
                      <a:pt x="-4382" y="199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7201087" y="3427285"/>
                <a:ext cx="179356" cy="132683"/>
              </a:xfrm>
              <a:custGeom>
                <a:rect b="b" l="l" r="r" t="t"/>
                <a:pathLst>
                  <a:path extrusionOk="0" h="132683" w="179356">
                    <a:moveTo>
                      <a:pt x="11812" y="133634"/>
                    </a:moveTo>
                    <a:lnTo>
                      <a:pt x="174974" y="20001"/>
                    </a:lnTo>
                    <a:cubicBezTo>
                      <a:pt x="163449" y="12904"/>
                      <a:pt x="151543" y="6541"/>
                      <a:pt x="139256" y="951"/>
                    </a:cubicBezTo>
                    <a:lnTo>
                      <a:pt x="-4382" y="124776"/>
                    </a:lnTo>
                    <a:cubicBezTo>
                      <a:pt x="1143" y="127442"/>
                      <a:pt x="6575" y="130490"/>
                      <a:pt x="11812" y="1336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7302914" y="3733037"/>
                <a:ext cx="241836" cy="124301"/>
              </a:xfrm>
              <a:custGeom>
                <a:rect b="b" l="l" r="r" t="t"/>
                <a:pathLst>
                  <a:path extrusionOk="0" h="124301" w="241836">
                    <a:moveTo>
                      <a:pt x="-4382" y="25525"/>
                    </a:moveTo>
                    <a:lnTo>
                      <a:pt x="227264" y="125252"/>
                    </a:lnTo>
                    <a:cubicBezTo>
                      <a:pt x="231929" y="108954"/>
                      <a:pt x="235361" y="92333"/>
                      <a:pt x="237454" y="75531"/>
                    </a:cubicBezTo>
                    <a:lnTo>
                      <a:pt x="-671" y="951"/>
                    </a:lnTo>
                    <a:cubicBezTo>
                      <a:pt x="-1336" y="9219"/>
                      <a:pt x="-2573" y="17419"/>
                      <a:pt x="-4382" y="2552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6857522" y="3890962"/>
                <a:ext cx="126778" cy="224408"/>
              </a:xfrm>
              <a:custGeom>
                <a:rect b="b" l="l" r="r" t="t"/>
                <a:pathLst>
                  <a:path extrusionOk="0" h="224408" w="126778">
                    <a:moveTo>
                      <a:pt x="98774" y="951"/>
                    </a:moveTo>
                    <a:lnTo>
                      <a:pt x="-4382" y="210501"/>
                    </a:lnTo>
                    <a:cubicBezTo>
                      <a:pt x="10952" y="216025"/>
                      <a:pt x="26672" y="221073"/>
                      <a:pt x="43243" y="225359"/>
                    </a:cubicBezTo>
                    <a:lnTo>
                      <a:pt x="122396" y="9523"/>
                    </a:lnTo>
                    <a:cubicBezTo>
                      <a:pt x="114397" y="7056"/>
                      <a:pt x="106490" y="4199"/>
                      <a:pt x="98774" y="9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7303862" y="3683698"/>
                <a:ext cx="243747" cy="73437"/>
              </a:xfrm>
              <a:custGeom>
                <a:rect b="b" l="l" r="r" t="t"/>
                <a:pathLst>
                  <a:path extrusionOk="0" h="73437" w="243747">
                    <a:moveTo>
                      <a:pt x="-4382" y="951"/>
                    </a:moveTo>
                    <a:cubicBezTo>
                      <a:pt x="-2950" y="8885"/>
                      <a:pt x="-2094" y="16905"/>
                      <a:pt x="-1713" y="24954"/>
                    </a:cubicBezTo>
                    <a:lnTo>
                      <a:pt x="239366" y="74388"/>
                    </a:lnTo>
                    <a:cubicBezTo>
                      <a:pt x="239268" y="57891"/>
                      <a:pt x="238124" y="41413"/>
                      <a:pt x="236031" y="250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7284812" y="3783234"/>
                <a:ext cx="231841" cy="167735"/>
              </a:xfrm>
              <a:custGeom>
                <a:rect b="b" l="l" r="r" t="t"/>
                <a:pathLst>
                  <a:path extrusionOk="0" h="167735" w="231841">
                    <a:moveTo>
                      <a:pt x="-4382" y="24382"/>
                    </a:moveTo>
                    <a:lnTo>
                      <a:pt x="202312" y="168686"/>
                    </a:lnTo>
                    <a:cubicBezTo>
                      <a:pt x="211837" y="154446"/>
                      <a:pt x="220218" y="139472"/>
                      <a:pt x="227459" y="123918"/>
                    </a:cubicBezTo>
                    <a:lnTo>
                      <a:pt x="6194" y="951"/>
                    </a:lnTo>
                    <a:cubicBezTo>
                      <a:pt x="3241" y="9009"/>
                      <a:pt x="-285" y="16848"/>
                      <a:pt x="-4382" y="243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" name="Google Shape;190;p3"/>
          <p:cNvGrpSpPr/>
          <p:nvPr/>
        </p:nvGrpSpPr>
        <p:grpSpPr>
          <a:xfrm>
            <a:off x="520381" y="4315535"/>
            <a:ext cx="4003728" cy="590931"/>
            <a:chOff x="445336" y="4167489"/>
            <a:chExt cx="4003728" cy="590931"/>
          </a:xfrm>
        </p:grpSpPr>
        <p:sp>
          <p:nvSpPr>
            <p:cNvPr id="191" name="Google Shape;191;p3"/>
            <p:cNvSpPr/>
            <p:nvPr/>
          </p:nvSpPr>
          <p:spPr>
            <a:xfrm>
              <a:off x="1499122" y="4167489"/>
              <a:ext cx="2949942" cy="59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 u="non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200" u="none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университета и высшего образования и науки в Сибири</a:t>
              </a:r>
              <a:endParaRPr/>
            </a:p>
          </p:txBody>
        </p:sp>
        <p:cxnSp>
          <p:nvCxnSpPr>
            <p:cNvPr id="192" name="Google Shape;192;p3"/>
            <p:cNvCxnSpPr/>
            <p:nvPr/>
          </p:nvCxnSpPr>
          <p:spPr>
            <a:xfrm>
              <a:off x="1477687" y="4227548"/>
              <a:ext cx="0" cy="45554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93" name="Google Shape;193;p3"/>
            <p:cNvGrpSpPr/>
            <p:nvPr/>
          </p:nvGrpSpPr>
          <p:grpSpPr>
            <a:xfrm>
              <a:off x="445336" y="4220755"/>
              <a:ext cx="929829" cy="462109"/>
              <a:chOff x="445336" y="4220755"/>
              <a:chExt cx="929829" cy="462109"/>
            </a:xfrm>
          </p:grpSpPr>
          <p:sp>
            <p:nvSpPr>
              <p:cNvPr id="194" name="Google Shape;194;p3"/>
              <p:cNvSpPr/>
              <p:nvPr/>
            </p:nvSpPr>
            <p:spPr>
              <a:xfrm>
                <a:off x="445336" y="4221378"/>
                <a:ext cx="179628" cy="459554"/>
              </a:xfrm>
              <a:custGeom>
                <a:rect b="b" l="l" r="r" t="t"/>
                <a:pathLst>
                  <a:path extrusionOk="0" h="459554" w="179628">
                    <a:moveTo>
                      <a:pt x="174886" y="460505"/>
                    </a:moveTo>
                    <a:lnTo>
                      <a:pt x="91102" y="460505"/>
                    </a:lnTo>
                    <a:lnTo>
                      <a:pt x="91102" y="121253"/>
                    </a:lnTo>
                    <a:lnTo>
                      <a:pt x="39813" y="160014"/>
                    </a:lnTo>
                    <a:lnTo>
                      <a:pt x="-4742" y="90593"/>
                    </a:lnTo>
                    <a:lnTo>
                      <a:pt x="114968" y="950"/>
                    </a:lnTo>
                    <a:lnTo>
                      <a:pt x="174886" y="950"/>
                    </a:lnTo>
                    <a:close/>
                    <a:moveTo>
                      <a:pt x="101289" y="450317"/>
                    </a:moveTo>
                    <a:lnTo>
                      <a:pt x="164697" y="450317"/>
                    </a:lnTo>
                    <a:lnTo>
                      <a:pt x="164697" y="11202"/>
                    </a:lnTo>
                    <a:lnTo>
                      <a:pt x="118396" y="11202"/>
                    </a:lnTo>
                    <a:lnTo>
                      <a:pt x="8967" y="93117"/>
                    </a:lnTo>
                    <a:lnTo>
                      <a:pt x="42462" y="145183"/>
                    </a:lnTo>
                    <a:lnTo>
                      <a:pt x="101289" y="10071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691613" y="4222655"/>
                <a:ext cx="346170" cy="458246"/>
              </a:xfrm>
              <a:custGeom>
                <a:rect b="b" l="l" r="r" t="t"/>
                <a:pathLst>
                  <a:path extrusionOk="0" h="458246" w="346170">
                    <a:moveTo>
                      <a:pt x="283878" y="459197"/>
                    </a:moveTo>
                    <a:lnTo>
                      <a:pt x="200092" y="459197"/>
                    </a:lnTo>
                    <a:lnTo>
                      <a:pt x="200092" y="355502"/>
                    </a:lnTo>
                    <a:lnTo>
                      <a:pt x="-4742" y="355502"/>
                    </a:lnTo>
                    <a:lnTo>
                      <a:pt x="-4742" y="294618"/>
                    </a:lnTo>
                    <a:lnTo>
                      <a:pt x="170274" y="950"/>
                    </a:lnTo>
                    <a:lnTo>
                      <a:pt x="266648" y="950"/>
                    </a:lnTo>
                    <a:lnTo>
                      <a:pt x="104624" y="271717"/>
                    </a:lnTo>
                    <a:lnTo>
                      <a:pt x="200031" y="271717"/>
                    </a:lnTo>
                    <a:lnTo>
                      <a:pt x="200031" y="160980"/>
                    </a:lnTo>
                    <a:lnTo>
                      <a:pt x="283815" y="160980"/>
                    </a:lnTo>
                    <a:lnTo>
                      <a:pt x="283815" y="271655"/>
                    </a:lnTo>
                    <a:lnTo>
                      <a:pt x="341428" y="271655"/>
                    </a:lnTo>
                    <a:lnTo>
                      <a:pt x="341428" y="355439"/>
                    </a:lnTo>
                    <a:lnTo>
                      <a:pt x="283815" y="355439"/>
                    </a:lnTo>
                    <a:close/>
                    <a:moveTo>
                      <a:pt x="210251" y="449039"/>
                    </a:moveTo>
                    <a:lnTo>
                      <a:pt x="273689" y="449039"/>
                    </a:lnTo>
                    <a:lnTo>
                      <a:pt x="273689" y="345344"/>
                    </a:lnTo>
                    <a:lnTo>
                      <a:pt x="331301" y="345344"/>
                    </a:lnTo>
                    <a:lnTo>
                      <a:pt x="331301" y="281906"/>
                    </a:lnTo>
                    <a:lnTo>
                      <a:pt x="273689" y="281906"/>
                    </a:lnTo>
                    <a:lnTo>
                      <a:pt x="273689" y="171169"/>
                    </a:lnTo>
                    <a:lnTo>
                      <a:pt x="210251" y="171169"/>
                    </a:lnTo>
                    <a:lnTo>
                      <a:pt x="210251" y="281906"/>
                    </a:lnTo>
                    <a:lnTo>
                      <a:pt x="86738" y="281906"/>
                    </a:lnTo>
                    <a:lnTo>
                      <a:pt x="248762" y="11139"/>
                    </a:lnTo>
                    <a:lnTo>
                      <a:pt x="176132" y="11139"/>
                    </a:lnTo>
                    <a:lnTo>
                      <a:pt x="5477" y="297423"/>
                    </a:lnTo>
                    <a:lnTo>
                      <a:pt x="5477" y="345344"/>
                    </a:lnTo>
                    <a:lnTo>
                      <a:pt x="210313" y="3453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136524" y="4611294"/>
                <a:ext cx="30317" cy="71570"/>
              </a:xfrm>
              <a:custGeom>
                <a:rect b="b" l="l" r="r" t="t"/>
                <a:pathLst>
                  <a:path extrusionOk="0" h="71570" w="30317">
                    <a:moveTo>
                      <a:pt x="7035" y="7338"/>
                    </a:moveTo>
                    <a:lnTo>
                      <a:pt x="-4742" y="51271"/>
                    </a:lnTo>
                    <a:lnTo>
                      <a:pt x="4138" y="72521"/>
                    </a:lnTo>
                    <a:cubicBezTo>
                      <a:pt x="6662" y="72210"/>
                      <a:pt x="9122" y="71836"/>
                      <a:pt x="11616" y="71462"/>
                    </a:cubicBezTo>
                    <a:lnTo>
                      <a:pt x="25575" y="950"/>
                    </a:lnTo>
                    <a:cubicBezTo>
                      <a:pt x="19592" y="3287"/>
                      <a:pt x="13391" y="5375"/>
                      <a:pt x="7035" y="73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243864" y="4435342"/>
                <a:ext cx="29165" cy="54901"/>
              </a:xfrm>
              <a:custGeom>
                <a:rect b="b" l="l" r="r" t="t"/>
                <a:pathLst>
                  <a:path extrusionOk="0" h="54901" w="29165">
                    <a:moveTo>
                      <a:pt x="-99" y="950"/>
                    </a:moveTo>
                    <a:cubicBezTo>
                      <a:pt x="-1595" y="1449"/>
                      <a:pt x="-3215" y="1885"/>
                      <a:pt x="-4742" y="2290"/>
                    </a:cubicBezTo>
                    <a:lnTo>
                      <a:pt x="17505" y="55852"/>
                    </a:lnTo>
                    <a:cubicBezTo>
                      <a:pt x="19874" y="54169"/>
                      <a:pt x="22211" y="52362"/>
                      <a:pt x="24423" y="5046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260628" y="4523957"/>
                <a:ext cx="36361" cy="97993"/>
              </a:xfrm>
              <a:custGeom>
                <a:rect b="b" l="l" r="r" t="t"/>
                <a:pathLst>
                  <a:path extrusionOk="0" h="97993" w="36361">
                    <a:moveTo>
                      <a:pt x="-4742" y="13975"/>
                    </a:moveTo>
                    <a:lnTo>
                      <a:pt x="17940" y="98944"/>
                    </a:lnTo>
                    <a:cubicBezTo>
                      <a:pt x="22646" y="94737"/>
                      <a:pt x="27288" y="90282"/>
                      <a:pt x="31619" y="85701"/>
                    </a:cubicBezTo>
                    <a:lnTo>
                      <a:pt x="2828" y="950"/>
                    </a:lnTo>
                    <a:cubicBezTo>
                      <a:pt x="461" y="5250"/>
                      <a:pt x="-2063" y="9612"/>
                      <a:pt x="-4742" y="1397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159706" y="4432943"/>
                <a:ext cx="32716" cy="71539"/>
              </a:xfrm>
              <a:custGeom>
                <a:rect b="b" l="l" r="r" t="t"/>
                <a:pathLst>
                  <a:path extrusionOk="0" h="71539" w="32716">
                    <a:moveTo>
                      <a:pt x="23830" y="950"/>
                    </a:moveTo>
                    <a:lnTo>
                      <a:pt x="-4742" y="69811"/>
                    </a:lnTo>
                    <a:cubicBezTo>
                      <a:pt x="-1782" y="70808"/>
                      <a:pt x="1209" y="71711"/>
                      <a:pt x="4263" y="72490"/>
                    </a:cubicBezTo>
                    <a:lnTo>
                      <a:pt x="27974" y="2602"/>
                    </a:lnTo>
                    <a:cubicBezTo>
                      <a:pt x="26571" y="2166"/>
                      <a:pt x="25170" y="1543"/>
                      <a:pt x="23830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234393" y="4437804"/>
                <a:ext cx="24115" cy="61382"/>
              </a:xfrm>
              <a:custGeom>
                <a:rect b="b" l="l" r="r" t="t"/>
                <a:pathLst>
                  <a:path extrusionOk="0" h="61382" w="24115">
                    <a:moveTo>
                      <a:pt x="-131" y="950"/>
                    </a:moveTo>
                    <a:cubicBezTo>
                      <a:pt x="-1627" y="1262"/>
                      <a:pt x="-3247" y="1574"/>
                      <a:pt x="-4742" y="1792"/>
                    </a:cubicBezTo>
                    <a:lnTo>
                      <a:pt x="11429" y="62333"/>
                    </a:lnTo>
                    <a:cubicBezTo>
                      <a:pt x="14138" y="61117"/>
                      <a:pt x="16819" y="59778"/>
                      <a:pt x="19373" y="5831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215261" y="4439362"/>
                <a:ext cx="9128" cy="68828"/>
              </a:xfrm>
              <a:custGeom>
                <a:rect b="b" l="l" r="r" t="t"/>
                <a:pathLst>
                  <a:path extrusionOk="0" h="68828" w="9128">
                    <a:moveTo>
                      <a:pt x="-4742" y="69779"/>
                    </a:moveTo>
                    <a:cubicBezTo>
                      <a:pt x="-1627" y="69499"/>
                      <a:pt x="1489" y="69125"/>
                      <a:pt x="4386" y="68627"/>
                    </a:cubicBezTo>
                    <a:lnTo>
                      <a:pt x="24" y="1169"/>
                    </a:lnTo>
                    <a:cubicBezTo>
                      <a:pt x="-1596" y="1169"/>
                      <a:pt x="-3092" y="1169"/>
                      <a:pt x="-471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083212" y="4293946"/>
                <a:ext cx="70853" cy="42500"/>
              </a:xfrm>
              <a:custGeom>
                <a:rect b="b" l="l" r="r" t="t"/>
                <a:pathLst>
                  <a:path extrusionOk="0" h="42500" w="70853">
                    <a:moveTo>
                      <a:pt x="66111" y="39431"/>
                    </a:moveTo>
                    <a:lnTo>
                      <a:pt x="-225" y="950"/>
                    </a:lnTo>
                    <a:cubicBezTo>
                      <a:pt x="-1846" y="3692"/>
                      <a:pt x="-3341" y="6528"/>
                      <a:pt x="-4742" y="9394"/>
                    </a:cubicBezTo>
                    <a:lnTo>
                      <a:pt x="64211" y="43451"/>
                    </a:lnTo>
                    <a:cubicBezTo>
                      <a:pt x="64833" y="42142"/>
                      <a:pt x="65426" y="40771"/>
                      <a:pt x="66111" y="394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283591" y="4474664"/>
                <a:ext cx="54651" cy="91480"/>
              </a:xfrm>
              <a:custGeom>
                <a:rect b="b" l="l" r="r" t="t"/>
                <a:pathLst>
                  <a:path extrusionOk="0" h="91480" w="54651">
                    <a:moveTo>
                      <a:pt x="-4742" y="12292"/>
                    </a:moveTo>
                    <a:lnTo>
                      <a:pt x="41590" y="92431"/>
                    </a:lnTo>
                    <a:cubicBezTo>
                      <a:pt x="44519" y="87727"/>
                      <a:pt x="47262" y="82866"/>
                      <a:pt x="49910" y="77912"/>
                    </a:cubicBezTo>
                    <a:lnTo>
                      <a:pt x="-1719" y="950"/>
                    </a:lnTo>
                    <a:cubicBezTo>
                      <a:pt x="-2654" y="4690"/>
                      <a:pt x="-3620" y="8553"/>
                      <a:pt x="-4742" y="1229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53274" y="4431479"/>
                <a:ext cx="31844" cy="47298"/>
              </a:xfrm>
              <a:custGeom>
                <a:rect b="b" l="l" r="r" t="t"/>
                <a:pathLst>
                  <a:path extrusionOk="0" h="47298" w="31844">
                    <a:moveTo>
                      <a:pt x="27102" y="41768"/>
                    </a:moveTo>
                    <a:lnTo>
                      <a:pt x="27102" y="41768"/>
                    </a:lnTo>
                    <a:cubicBezTo>
                      <a:pt x="25264" y="44042"/>
                      <a:pt x="23394" y="46192"/>
                      <a:pt x="21400" y="48249"/>
                    </a:cubicBezTo>
                    <a:lnTo>
                      <a:pt x="-4742" y="3007"/>
                    </a:lnTo>
                    <a:cubicBezTo>
                      <a:pt x="-3215" y="2353"/>
                      <a:pt x="-1627" y="1698"/>
                      <a:pt x="-254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92902" y="4278086"/>
                <a:ext cx="66024" cy="50133"/>
              </a:xfrm>
              <a:custGeom>
                <a:rect b="b" l="l" r="r" t="t"/>
                <a:pathLst>
                  <a:path extrusionOk="0" h="50133" w="66024">
                    <a:moveTo>
                      <a:pt x="61282" y="47345"/>
                    </a:moveTo>
                    <a:lnTo>
                      <a:pt x="897" y="950"/>
                    </a:lnTo>
                    <a:cubicBezTo>
                      <a:pt x="-1065" y="3474"/>
                      <a:pt x="-2935" y="6029"/>
                      <a:pt x="-4742" y="8709"/>
                    </a:cubicBezTo>
                    <a:lnTo>
                      <a:pt x="58758" y="51084"/>
                    </a:lnTo>
                    <a:cubicBezTo>
                      <a:pt x="59724" y="49900"/>
                      <a:pt x="60410" y="48623"/>
                      <a:pt x="61282" y="4734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070967" y="4329528"/>
                <a:ext cx="76867" cy="24397"/>
              </a:xfrm>
              <a:custGeom>
                <a:rect b="b" l="l" r="r" t="t"/>
                <a:pathLst>
                  <a:path extrusionOk="0" h="24397" w="76867">
                    <a:moveTo>
                      <a:pt x="72125" y="20985"/>
                    </a:moveTo>
                    <a:lnTo>
                      <a:pt x="-2655" y="950"/>
                    </a:lnTo>
                    <a:cubicBezTo>
                      <a:pt x="-3434" y="4066"/>
                      <a:pt x="-4151" y="7182"/>
                      <a:pt x="-4742" y="10298"/>
                    </a:cubicBezTo>
                    <a:lnTo>
                      <a:pt x="71284" y="25348"/>
                    </a:lnTo>
                    <a:cubicBezTo>
                      <a:pt x="71533" y="23852"/>
                      <a:pt x="71813" y="22419"/>
                      <a:pt x="72125" y="209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274555" y="4498344"/>
                <a:ext cx="45709" cy="96497"/>
              </a:xfrm>
              <a:custGeom>
                <a:rect b="b" l="l" r="r" t="t"/>
                <a:pathLst>
                  <a:path extrusionOk="0" h="96497" w="45709">
                    <a:moveTo>
                      <a:pt x="-4742" y="13320"/>
                    </a:moveTo>
                    <a:lnTo>
                      <a:pt x="30061" y="97448"/>
                    </a:lnTo>
                    <a:cubicBezTo>
                      <a:pt x="33863" y="92868"/>
                      <a:pt x="37478" y="88101"/>
                      <a:pt x="40967" y="83209"/>
                    </a:cubicBezTo>
                    <a:lnTo>
                      <a:pt x="306" y="950"/>
                    </a:lnTo>
                    <a:cubicBezTo>
                      <a:pt x="-1220" y="5126"/>
                      <a:pt x="-2935" y="9270"/>
                      <a:pt x="-4742" y="1332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178183" y="4436184"/>
                <a:ext cx="23056" cy="71664"/>
              </a:xfrm>
              <a:custGeom>
                <a:rect b="b" l="l" r="r" t="t"/>
                <a:pathLst>
                  <a:path extrusionOk="0" h="71664" w="23056">
                    <a:moveTo>
                      <a:pt x="18314" y="2041"/>
                    </a:moveTo>
                    <a:cubicBezTo>
                      <a:pt x="16849" y="1698"/>
                      <a:pt x="15354" y="1356"/>
                      <a:pt x="13953" y="950"/>
                    </a:cubicBezTo>
                    <a:lnTo>
                      <a:pt x="-4742" y="71244"/>
                    </a:lnTo>
                    <a:cubicBezTo>
                      <a:pt x="-1627" y="71805"/>
                      <a:pt x="1489" y="72272"/>
                      <a:pt x="4605" y="7261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1075858" y="4311301"/>
                <a:ext cx="74562" cy="33713"/>
              </a:xfrm>
              <a:custGeom>
                <a:rect b="b" l="l" r="r" t="t"/>
                <a:pathLst>
                  <a:path extrusionOk="0" h="33713" w="74562">
                    <a:moveTo>
                      <a:pt x="69820" y="30520"/>
                    </a:moveTo>
                    <a:lnTo>
                      <a:pt x="-1377" y="950"/>
                    </a:lnTo>
                    <a:cubicBezTo>
                      <a:pt x="-2593" y="3879"/>
                      <a:pt x="-3714" y="6839"/>
                      <a:pt x="-4742" y="9893"/>
                    </a:cubicBezTo>
                    <a:lnTo>
                      <a:pt x="68355" y="34664"/>
                    </a:lnTo>
                    <a:cubicBezTo>
                      <a:pt x="68792" y="33262"/>
                      <a:pt x="69321" y="31891"/>
                      <a:pt x="69820" y="3052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240842" y="4549849"/>
                <a:ext cx="27294" cy="95687"/>
              </a:xfrm>
              <a:custGeom>
                <a:rect b="b" l="l" r="r" t="t"/>
                <a:pathLst>
                  <a:path extrusionOk="0" h="95687" w="27294">
                    <a:moveTo>
                      <a:pt x="-4742" y="13351"/>
                    </a:moveTo>
                    <a:lnTo>
                      <a:pt x="6101" y="96638"/>
                    </a:lnTo>
                    <a:cubicBezTo>
                      <a:pt x="11740" y="93086"/>
                      <a:pt x="17224" y="89294"/>
                      <a:pt x="22552" y="85265"/>
                    </a:cubicBezTo>
                    <a:lnTo>
                      <a:pt x="5851" y="950"/>
                    </a:lnTo>
                    <a:cubicBezTo>
                      <a:pt x="2518" y="5250"/>
                      <a:pt x="-972" y="9363"/>
                      <a:pt x="-4742" y="133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215261" y="4574184"/>
                <a:ext cx="18695" cy="90546"/>
              </a:xfrm>
              <a:custGeom>
                <a:rect b="b" l="l" r="r" t="t"/>
                <a:pathLst>
                  <a:path extrusionOk="0" h="90546" w="18695">
                    <a:moveTo>
                      <a:pt x="-4742" y="11669"/>
                    </a:moveTo>
                    <a:lnTo>
                      <a:pt x="-4742" y="91497"/>
                    </a:lnTo>
                    <a:cubicBezTo>
                      <a:pt x="1489" y="88817"/>
                      <a:pt x="7876" y="85857"/>
                      <a:pt x="13953" y="82679"/>
                    </a:cubicBezTo>
                    <a:lnTo>
                      <a:pt x="8655" y="950"/>
                    </a:lnTo>
                    <a:cubicBezTo>
                      <a:pt x="4448" y="4596"/>
                      <a:pt x="-69" y="8210"/>
                      <a:pt x="-4742" y="116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10631" y="4416959"/>
                <a:ext cx="58671" cy="61787"/>
              </a:xfrm>
              <a:custGeom>
                <a:rect b="b" l="l" r="r" t="t"/>
                <a:pathLst>
                  <a:path extrusionOk="0" h="61787" w="58671">
                    <a:moveTo>
                      <a:pt x="50501" y="950"/>
                    </a:moveTo>
                    <a:lnTo>
                      <a:pt x="-4742" y="56319"/>
                    </a:lnTo>
                    <a:cubicBezTo>
                      <a:pt x="-2375" y="58531"/>
                      <a:pt x="24" y="60681"/>
                      <a:pt x="2518" y="62738"/>
                    </a:cubicBezTo>
                    <a:lnTo>
                      <a:pt x="53929" y="4160"/>
                    </a:lnTo>
                    <a:cubicBezTo>
                      <a:pt x="52683" y="3132"/>
                      <a:pt x="51560" y="2072"/>
                      <a:pt x="50501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078195" y="4394026"/>
                <a:ext cx="75092" cy="39197"/>
              </a:xfrm>
              <a:custGeom>
                <a:rect b="b" l="l" r="r" t="t"/>
                <a:pathLst>
                  <a:path extrusionOk="0" h="39197" w="75092">
                    <a:moveTo>
                      <a:pt x="68637" y="950"/>
                    </a:moveTo>
                    <a:lnTo>
                      <a:pt x="-4742" y="31330"/>
                    </a:lnTo>
                    <a:cubicBezTo>
                      <a:pt x="-3527" y="34446"/>
                      <a:pt x="-2218" y="37250"/>
                      <a:pt x="-848" y="40148"/>
                    </a:cubicBezTo>
                    <a:lnTo>
                      <a:pt x="70350" y="4939"/>
                    </a:lnTo>
                    <a:cubicBezTo>
                      <a:pt x="69758" y="3692"/>
                      <a:pt x="69166" y="2290"/>
                      <a:pt x="68637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72275" y="4385551"/>
                <a:ext cx="77771" cy="29911"/>
              </a:xfrm>
              <a:custGeom>
                <a:rect b="b" l="l" r="r" t="t"/>
                <a:pathLst>
                  <a:path extrusionOk="0" h="29911" w="77771">
                    <a:moveTo>
                      <a:pt x="71752" y="950"/>
                    </a:moveTo>
                    <a:lnTo>
                      <a:pt x="-4742" y="21515"/>
                    </a:lnTo>
                    <a:cubicBezTo>
                      <a:pt x="-3964" y="24631"/>
                      <a:pt x="-3060" y="27747"/>
                      <a:pt x="-2094" y="30862"/>
                    </a:cubicBezTo>
                    <a:lnTo>
                      <a:pt x="73029" y="5375"/>
                    </a:lnTo>
                    <a:cubicBezTo>
                      <a:pt x="72592" y="3723"/>
                      <a:pt x="72125" y="2352"/>
                      <a:pt x="7175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097482" y="4409824"/>
                <a:ext cx="65432" cy="55555"/>
              </a:xfrm>
              <a:custGeom>
                <a:rect b="b" l="l" r="r" t="t"/>
                <a:pathLst>
                  <a:path extrusionOk="0" h="55555" w="65432">
                    <a:moveTo>
                      <a:pt x="57918" y="950"/>
                    </a:moveTo>
                    <a:lnTo>
                      <a:pt x="-4742" y="49090"/>
                    </a:lnTo>
                    <a:cubicBezTo>
                      <a:pt x="-2748" y="51645"/>
                      <a:pt x="-661" y="54107"/>
                      <a:pt x="1489" y="56506"/>
                    </a:cubicBezTo>
                    <a:lnTo>
                      <a:pt x="60690" y="4565"/>
                    </a:lnTo>
                    <a:cubicBezTo>
                      <a:pt x="59726" y="3474"/>
                      <a:pt x="58790" y="2197"/>
                      <a:pt x="57918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174599" y="4594842"/>
                <a:ext cx="25800" cy="82819"/>
              </a:xfrm>
              <a:custGeom>
                <a:rect b="b" l="l" r="r" t="t"/>
                <a:pathLst>
                  <a:path extrusionOk="0" h="82819" w="25800">
                    <a:moveTo>
                      <a:pt x="4917" y="9831"/>
                    </a:moveTo>
                    <a:lnTo>
                      <a:pt x="-4742" y="83770"/>
                    </a:lnTo>
                    <a:cubicBezTo>
                      <a:pt x="2300" y="82127"/>
                      <a:pt x="9248" y="80196"/>
                      <a:pt x="16104" y="77974"/>
                    </a:cubicBezTo>
                    <a:lnTo>
                      <a:pt x="21058" y="950"/>
                    </a:lnTo>
                    <a:cubicBezTo>
                      <a:pt x="15885" y="4066"/>
                      <a:pt x="10526" y="7089"/>
                      <a:pt x="4917" y="98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196691" y="4438271"/>
                <a:ext cx="13802" cy="70480"/>
              </a:xfrm>
              <a:custGeom>
                <a:rect b="b" l="l" r="r" t="t"/>
                <a:pathLst>
                  <a:path extrusionOk="0" h="70480" w="13802">
                    <a:moveTo>
                      <a:pt x="4543" y="71368"/>
                    </a:moveTo>
                    <a:lnTo>
                      <a:pt x="9060" y="1636"/>
                    </a:lnTo>
                    <a:cubicBezTo>
                      <a:pt x="7471" y="1449"/>
                      <a:pt x="5944" y="1200"/>
                      <a:pt x="4418" y="950"/>
                    </a:cubicBezTo>
                    <a:lnTo>
                      <a:pt x="-4742" y="71275"/>
                    </a:lnTo>
                    <a:cubicBezTo>
                      <a:pt x="-2655" y="71275"/>
                      <a:pt x="-536" y="71431"/>
                      <a:pt x="1489" y="714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086639" y="4402127"/>
                <a:ext cx="70917" cy="47952"/>
              </a:xfrm>
              <a:custGeom>
                <a:rect b="b" l="l" r="r" t="t"/>
                <a:pathLst>
                  <a:path extrusionOk="0" h="47952" w="70917">
                    <a:moveTo>
                      <a:pt x="63993" y="950"/>
                    </a:moveTo>
                    <a:lnTo>
                      <a:pt x="-4742" y="40709"/>
                    </a:lnTo>
                    <a:cubicBezTo>
                      <a:pt x="-3153" y="43513"/>
                      <a:pt x="-1440" y="46255"/>
                      <a:pt x="368" y="48903"/>
                    </a:cubicBezTo>
                    <a:lnTo>
                      <a:pt x="66175" y="4939"/>
                    </a:lnTo>
                    <a:cubicBezTo>
                      <a:pt x="65396" y="3568"/>
                      <a:pt x="64679" y="2259"/>
                      <a:pt x="63993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068412" y="4348410"/>
                <a:ext cx="77958" cy="14582"/>
              </a:xfrm>
              <a:custGeom>
                <a:rect b="b" l="l" r="r" t="t"/>
                <a:pathLst>
                  <a:path extrusionOk="0" h="14582" w="77958">
                    <a:moveTo>
                      <a:pt x="73216" y="11015"/>
                    </a:moveTo>
                    <a:lnTo>
                      <a:pt x="-3746" y="950"/>
                    </a:lnTo>
                    <a:cubicBezTo>
                      <a:pt x="-4183" y="4066"/>
                      <a:pt x="-4494" y="7182"/>
                      <a:pt x="-4742" y="10516"/>
                    </a:cubicBezTo>
                    <a:lnTo>
                      <a:pt x="72997" y="15533"/>
                    </a:lnTo>
                    <a:cubicBezTo>
                      <a:pt x="73029" y="14006"/>
                      <a:pt x="73059" y="12510"/>
                      <a:pt x="73216" y="1101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068942" y="4376733"/>
                <a:ext cx="78830" cy="19536"/>
              </a:xfrm>
              <a:custGeom>
                <a:rect b="b" l="l" r="r" t="t"/>
                <a:pathLst>
                  <a:path extrusionOk="0" h="19536" w="78830">
                    <a:moveTo>
                      <a:pt x="73309" y="950"/>
                    </a:moveTo>
                    <a:lnTo>
                      <a:pt x="-4742" y="11139"/>
                    </a:lnTo>
                    <a:cubicBezTo>
                      <a:pt x="-4400" y="14255"/>
                      <a:pt x="-3933" y="17371"/>
                      <a:pt x="-3404" y="20487"/>
                    </a:cubicBezTo>
                    <a:lnTo>
                      <a:pt x="74088" y="5126"/>
                    </a:lnTo>
                    <a:cubicBezTo>
                      <a:pt x="73776" y="3848"/>
                      <a:pt x="73528" y="2290"/>
                      <a:pt x="73309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1142039" y="4428581"/>
                <a:ext cx="42031" cy="69888"/>
              </a:xfrm>
              <a:custGeom>
                <a:rect b="b" l="l" r="r" t="t"/>
                <a:pathLst>
                  <a:path extrusionOk="0" h="69888" w="42031">
                    <a:moveTo>
                      <a:pt x="33395" y="950"/>
                    </a:moveTo>
                    <a:lnTo>
                      <a:pt x="-4742" y="66850"/>
                    </a:lnTo>
                    <a:cubicBezTo>
                      <a:pt x="-1939" y="68284"/>
                      <a:pt x="960" y="69623"/>
                      <a:pt x="3888" y="70839"/>
                    </a:cubicBezTo>
                    <a:lnTo>
                      <a:pt x="37289" y="3225"/>
                    </a:lnTo>
                    <a:cubicBezTo>
                      <a:pt x="35951" y="2508"/>
                      <a:pt x="34673" y="1760"/>
                      <a:pt x="33395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1224858" y="4439206"/>
                <a:ext cx="17229" cy="65931"/>
              </a:xfrm>
              <a:custGeom>
                <a:rect b="b" l="l" r="r" t="t"/>
                <a:pathLst>
                  <a:path extrusionOk="0" h="65931" w="17229">
                    <a:moveTo>
                      <a:pt x="-69" y="950"/>
                    </a:moveTo>
                    <a:cubicBezTo>
                      <a:pt x="-1596" y="950"/>
                      <a:pt x="-3185" y="1169"/>
                      <a:pt x="-4742" y="1231"/>
                    </a:cubicBezTo>
                    <a:lnTo>
                      <a:pt x="3794" y="66882"/>
                    </a:lnTo>
                    <a:cubicBezTo>
                      <a:pt x="6910" y="66134"/>
                      <a:pt x="9684" y="65293"/>
                      <a:pt x="12487" y="6432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125494" y="4423222"/>
                <a:ext cx="50757" cy="66616"/>
              </a:xfrm>
              <a:custGeom>
                <a:rect b="b" l="l" r="r" t="t"/>
                <a:pathLst>
                  <a:path extrusionOk="0" h="66616" w="50757">
                    <a:moveTo>
                      <a:pt x="42432" y="950"/>
                    </a:moveTo>
                    <a:lnTo>
                      <a:pt x="-4742" y="62333"/>
                    </a:lnTo>
                    <a:cubicBezTo>
                      <a:pt x="-2126" y="64171"/>
                      <a:pt x="555" y="65916"/>
                      <a:pt x="3327" y="67567"/>
                    </a:cubicBezTo>
                    <a:lnTo>
                      <a:pt x="46015" y="3817"/>
                    </a:lnTo>
                    <a:cubicBezTo>
                      <a:pt x="44769" y="2913"/>
                      <a:pt x="43584" y="1916"/>
                      <a:pt x="4243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068006" y="4367666"/>
                <a:ext cx="78457" cy="9628"/>
              </a:xfrm>
              <a:custGeom>
                <a:rect b="b" l="l" r="r" t="t"/>
                <a:pathLst>
                  <a:path extrusionOk="0" h="9628" w="78457">
                    <a:moveTo>
                      <a:pt x="73435" y="950"/>
                    </a:moveTo>
                    <a:lnTo>
                      <a:pt x="-4742" y="950"/>
                    </a:lnTo>
                    <a:cubicBezTo>
                      <a:pt x="-4742" y="1698"/>
                      <a:pt x="-4742" y="2415"/>
                      <a:pt x="-4742" y="3163"/>
                    </a:cubicBezTo>
                    <a:cubicBezTo>
                      <a:pt x="-4742" y="5655"/>
                      <a:pt x="-4742" y="8117"/>
                      <a:pt x="-4555" y="10579"/>
                    </a:cubicBezTo>
                    <a:lnTo>
                      <a:pt x="73715" y="5531"/>
                    </a:lnTo>
                    <a:cubicBezTo>
                      <a:pt x="73528" y="3973"/>
                      <a:pt x="73497" y="2446"/>
                      <a:pt x="73435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295961" y="4372963"/>
                <a:ext cx="79204" cy="15672"/>
              </a:xfrm>
              <a:custGeom>
                <a:rect b="b" l="l" r="r" t="t"/>
                <a:pathLst>
                  <a:path extrusionOk="0" h="15672" w="79204">
                    <a:moveTo>
                      <a:pt x="-4742" y="950"/>
                    </a:moveTo>
                    <a:cubicBezTo>
                      <a:pt x="-4525" y="2758"/>
                      <a:pt x="-4338" y="4565"/>
                      <a:pt x="-4151" y="6372"/>
                    </a:cubicBezTo>
                    <a:lnTo>
                      <a:pt x="74462" y="16623"/>
                    </a:lnTo>
                    <a:cubicBezTo>
                      <a:pt x="74462" y="13071"/>
                      <a:pt x="74337" y="9550"/>
                      <a:pt x="74088" y="606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239097" y="4226581"/>
                <a:ext cx="33370" cy="72193"/>
              </a:xfrm>
              <a:custGeom>
                <a:rect b="b" l="l" r="r" t="t"/>
                <a:pathLst>
                  <a:path extrusionOk="0" h="72193" w="33370">
                    <a:moveTo>
                      <a:pt x="-193" y="73144"/>
                    </a:moveTo>
                    <a:lnTo>
                      <a:pt x="28628" y="3692"/>
                    </a:lnTo>
                    <a:cubicBezTo>
                      <a:pt x="25512" y="2695"/>
                      <a:pt x="22396" y="1761"/>
                      <a:pt x="19281" y="950"/>
                    </a:cubicBezTo>
                    <a:lnTo>
                      <a:pt x="-4742" y="71742"/>
                    </a:lnTo>
                    <a:cubicBezTo>
                      <a:pt x="-3153" y="72179"/>
                      <a:pt x="-1627" y="72646"/>
                      <a:pt x="-193" y="7314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257076" y="4241444"/>
                <a:ext cx="50912" cy="66398"/>
              </a:xfrm>
              <a:custGeom>
                <a:rect b="b" l="l" r="r" t="t"/>
                <a:pathLst>
                  <a:path extrusionOk="0" h="66398" w="50912">
                    <a:moveTo>
                      <a:pt x="-817" y="67349"/>
                    </a:moveTo>
                    <a:lnTo>
                      <a:pt x="46170" y="6247"/>
                    </a:lnTo>
                    <a:cubicBezTo>
                      <a:pt x="43428" y="4378"/>
                      <a:pt x="40624" y="2633"/>
                      <a:pt x="37758" y="950"/>
                    </a:cubicBezTo>
                    <a:lnTo>
                      <a:pt x="-4742" y="64638"/>
                    </a:lnTo>
                    <a:cubicBezTo>
                      <a:pt x="-3496" y="65511"/>
                      <a:pt x="-2126" y="66414"/>
                      <a:pt x="-817" y="673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229905" y="4222655"/>
                <a:ext cx="23712" cy="73533"/>
              </a:xfrm>
              <a:custGeom>
                <a:rect b="b" l="l" r="r" t="t"/>
                <a:pathLst>
                  <a:path extrusionOk="0" h="73533" w="23712">
                    <a:moveTo>
                      <a:pt x="-254" y="74484"/>
                    </a:moveTo>
                    <a:lnTo>
                      <a:pt x="18970" y="2602"/>
                    </a:lnTo>
                    <a:cubicBezTo>
                      <a:pt x="15854" y="1979"/>
                      <a:pt x="12738" y="1418"/>
                      <a:pt x="9623" y="950"/>
                    </a:cubicBezTo>
                    <a:lnTo>
                      <a:pt x="-4742" y="73643"/>
                    </a:lnTo>
                    <a:cubicBezTo>
                      <a:pt x="-3308" y="73861"/>
                      <a:pt x="-1782" y="74141"/>
                      <a:pt x="-254" y="744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248258" y="4232750"/>
                <a:ext cx="42530" cy="69919"/>
              </a:xfrm>
              <a:custGeom>
                <a:rect b="b" l="l" r="r" t="t"/>
                <a:pathLst>
                  <a:path extrusionOk="0" h="69919" w="42530">
                    <a:moveTo>
                      <a:pt x="-411" y="70870"/>
                    </a:moveTo>
                    <a:lnTo>
                      <a:pt x="37788" y="4939"/>
                    </a:lnTo>
                    <a:cubicBezTo>
                      <a:pt x="34860" y="3505"/>
                      <a:pt x="31838" y="2197"/>
                      <a:pt x="28785" y="950"/>
                    </a:cubicBezTo>
                    <a:lnTo>
                      <a:pt x="-4742" y="68814"/>
                    </a:lnTo>
                    <a:cubicBezTo>
                      <a:pt x="-3247" y="69468"/>
                      <a:pt x="-1814" y="70153"/>
                      <a:pt x="-411" y="708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1296740" y="4395553"/>
                <a:ext cx="77366" cy="37514"/>
              </a:xfrm>
              <a:custGeom>
                <a:rect b="b" l="l" r="r" t="t"/>
                <a:pathLst>
                  <a:path extrusionOk="0" h="37514" w="77366">
                    <a:moveTo>
                      <a:pt x="72624" y="27092"/>
                    </a:moveTo>
                    <a:cubicBezTo>
                      <a:pt x="72344" y="30925"/>
                      <a:pt x="72000" y="34695"/>
                      <a:pt x="71596" y="38465"/>
                    </a:cubicBezTo>
                    <a:lnTo>
                      <a:pt x="-4742" y="6777"/>
                    </a:lnTo>
                    <a:cubicBezTo>
                      <a:pt x="-4742" y="5313"/>
                      <a:pt x="-4742" y="3879"/>
                      <a:pt x="-4587" y="2415"/>
                    </a:cubicBezTo>
                    <a:cubicBezTo>
                      <a:pt x="-4587" y="1948"/>
                      <a:pt x="-4587" y="1418"/>
                      <a:pt x="-4587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295993" y="4407642"/>
                <a:ext cx="75682" cy="49261"/>
              </a:xfrm>
              <a:custGeom>
                <a:rect b="b" l="l" r="r" t="t"/>
                <a:pathLst>
                  <a:path extrusionOk="0" h="49261" w="75682">
                    <a:moveTo>
                      <a:pt x="70940" y="38122"/>
                    </a:moveTo>
                    <a:cubicBezTo>
                      <a:pt x="70442" y="42173"/>
                      <a:pt x="69819" y="46224"/>
                      <a:pt x="69164" y="50212"/>
                    </a:cubicBezTo>
                    <a:lnTo>
                      <a:pt x="-4742" y="7431"/>
                    </a:lnTo>
                    <a:cubicBezTo>
                      <a:pt x="-4587" y="5282"/>
                      <a:pt x="-4432" y="3132"/>
                      <a:pt x="-4307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296927" y="4383869"/>
                <a:ext cx="78145" cy="26453"/>
              </a:xfrm>
              <a:custGeom>
                <a:rect b="b" l="l" r="r" t="t"/>
                <a:pathLst>
                  <a:path extrusionOk="0" h="26453" w="78145">
                    <a:moveTo>
                      <a:pt x="-4587" y="6621"/>
                    </a:moveTo>
                    <a:lnTo>
                      <a:pt x="73091" y="27404"/>
                    </a:lnTo>
                    <a:cubicBezTo>
                      <a:pt x="73091" y="23821"/>
                      <a:pt x="73341" y="20175"/>
                      <a:pt x="73403" y="16530"/>
                    </a:cubicBezTo>
                    <a:lnTo>
                      <a:pt x="-4742" y="950"/>
                    </a:lnTo>
                    <a:cubicBezTo>
                      <a:pt x="-4650" y="2913"/>
                      <a:pt x="-4587" y="4752"/>
                      <a:pt x="-4587" y="66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91475" y="4337131"/>
                <a:ext cx="79484" cy="20128"/>
              </a:xfrm>
              <a:custGeom>
                <a:rect b="b" l="l" r="r" t="t"/>
                <a:pathLst>
                  <a:path extrusionOk="0" h="20128" w="79484">
                    <a:moveTo>
                      <a:pt x="-3340" y="21079"/>
                    </a:moveTo>
                    <a:lnTo>
                      <a:pt x="74742" y="10890"/>
                    </a:lnTo>
                    <a:cubicBezTo>
                      <a:pt x="74057" y="7525"/>
                      <a:pt x="73278" y="4222"/>
                      <a:pt x="72467" y="950"/>
                    </a:cubicBezTo>
                    <a:lnTo>
                      <a:pt x="-4742" y="16218"/>
                    </a:lnTo>
                    <a:cubicBezTo>
                      <a:pt x="-4243" y="17838"/>
                      <a:pt x="-3776" y="19427"/>
                      <a:pt x="-3340" y="210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104711" y="4263753"/>
                <a:ext cx="60042" cy="56926"/>
              </a:xfrm>
              <a:custGeom>
                <a:rect b="b" l="l" r="r" t="t"/>
                <a:pathLst>
                  <a:path extrusionOk="0" h="56926" w="60042">
                    <a:moveTo>
                      <a:pt x="55300" y="54325"/>
                    </a:moveTo>
                    <a:lnTo>
                      <a:pt x="1926" y="950"/>
                    </a:lnTo>
                    <a:cubicBezTo>
                      <a:pt x="-350" y="3163"/>
                      <a:pt x="-2593" y="5468"/>
                      <a:pt x="-4742" y="7868"/>
                    </a:cubicBezTo>
                    <a:lnTo>
                      <a:pt x="52246" y="57877"/>
                    </a:lnTo>
                    <a:cubicBezTo>
                      <a:pt x="53212" y="56662"/>
                      <a:pt x="54147" y="55478"/>
                      <a:pt x="55300" y="5432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121100" y="4622885"/>
                <a:ext cx="7447" cy="10843"/>
              </a:xfrm>
              <a:custGeom>
                <a:rect b="b" l="l" r="r" t="t"/>
                <a:pathLst>
                  <a:path extrusionOk="0" h="10843" w="7447">
                    <a:moveTo>
                      <a:pt x="-4742" y="2695"/>
                    </a:moveTo>
                    <a:lnTo>
                      <a:pt x="-972" y="11794"/>
                    </a:lnTo>
                    <a:lnTo>
                      <a:pt x="2705" y="950"/>
                    </a:lnTo>
                    <a:cubicBezTo>
                      <a:pt x="368" y="1511"/>
                      <a:pt x="-2218" y="2290"/>
                      <a:pt x="-4742" y="269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94124" y="4357291"/>
                <a:ext cx="79858" cy="10282"/>
              </a:xfrm>
              <a:custGeom>
                <a:rect b="b" l="l" r="r" t="t"/>
                <a:pathLst>
                  <a:path extrusionOk="0" h="10282" w="79858">
                    <a:moveTo>
                      <a:pt x="-3714" y="11233"/>
                    </a:moveTo>
                    <a:lnTo>
                      <a:pt x="75116" y="11233"/>
                    </a:lnTo>
                    <a:cubicBezTo>
                      <a:pt x="74774" y="7774"/>
                      <a:pt x="74337" y="4347"/>
                      <a:pt x="73838" y="950"/>
                    </a:cubicBezTo>
                    <a:lnTo>
                      <a:pt x="-4742" y="6154"/>
                    </a:lnTo>
                    <a:cubicBezTo>
                      <a:pt x="-4400" y="7743"/>
                      <a:pt x="-4026" y="9488"/>
                      <a:pt x="-3714" y="112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272188" y="4266214"/>
                <a:ext cx="65370" cy="55306"/>
              </a:xfrm>
              <a:custGeom>
                <a:rect b="b" l="l" r="r" t="t"/>
                <a:pathLst>
                  <a:path extrusionOk="0" h="55306" w="65370">
                    <a:moveTo>
                      <a:pt x="-1534" y="56257"/>
                    </a:moveTo>
                    <a:lnTo>
                      <a:pt x="60628" y="8491"/>
                    </a:lnTo>
                    <a:cubicBezTo>
                      <a:pt x="58509" y="5874"/>
                      <a:pt x="56266" y="3381"/>
                      <a:pt x="53960" y="950"/>
                    </a:cubicBezTo>
                    <a:lnTo>
                      <a:pt x="-4742" y="52487"/>
                    </a:lnTo>
                    <a:cubicBezTo>
                      <a:pt x="-3652" y="53608"/>
                      <a:pt x="-2562" y="54948"/>
                      <a:pt x="-1534" y="5625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283748" y="4299087"/>
                <a:ext cx="74935" cy="39197"/>
              </a:xfrm>
              <a:custGeom>
                <a:rect b="b" l="l" r="r" t="t"/>
                <a:pathLst>
                  <a:path extrusionOk="0" h="39197" w="74935">
                    <a:moveTo>
                      <a:pt x="-2530" y="40148"/>
                    </a:moveTo>
                    <a:lnTo>
                      <a:pt x="70193" y="10017"/>
                    </a:lnTo>
                    <a:cubicBezTo>
                      <a:pt x="68822" y="6902"/>
                      <a:pt x="67327" y="3786"/>
                      <a:pt x="65769" y="950"/>
                    </a:cubicBezTo>
                    <a:lnTo>
                      <a:pt x="-4742" y="35817"/>
                    </a:lnTo>
                    <a:cubicBezTo>
                      <a:pt x="-3964" y="37250"/>
                      <a:pt x="-3372" y="38683"/>
                      <a:pt x="-2530" y="4014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1264958" y="4252629"/>
                <a:ext cx="58765" cy="61537"/>
              </a:xfrm>
              <a:custGeom>
                <a:rect b="b" l="l" r="r" t="t"/>
                <a:pathLst>
                  <a:path extrusionOk="0" h="61537" w="58765">
                    <a:moveTo>
                      <a:pt x="-1003" y="62488"/>
                    </a:moveTo>
                    <a:lnTo>
                      <a:pt x="54023" y="7463"/>
                    </a:lnTo>
                    <a:cubicBezTo>
                      <a:pt x="51562" y="5188"/>
                      <a:pt x="49038" y="3007"/>
                      <a:pt x="46389" y="950"/>
                    </a:cubicBezTo>
                    <a:lnTo>
                      <a:pt x="-4742" y="59217"/>
                    </a:lnTo>
                    <a:cubicBezTo>
                      <a:pt x="-3464" y="60276"/>
                      <a:pt x="-2218" y="61335"/>
                      <a:pt x="-1003" y="624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1278420" y="4281825"/>
                <a:ext cx="70791" cy="47765"/>
              </a:xfrm>
              <a:custGeom>
                <a:rect b="b" l="l" r="r" t="t"/>
                <a:pathLst>
                  <a:path extrusionOk="0" h="47765" w="70791">
                    <a:moveTo>
                      <a:pt x="-2001" y="48716"/>
                    </a:moveTo>
                    <a:lnTo>
                      <a:pt x="66049" y="9363"/>
                    </a:lnTo>
                    <a:cubicBezTo>
                      <a:pt x="64304" y="6497"/>
                      <a:pt x="62466" y="3661"/>
                      <a:pt x="60534" y="950"/>
                    </a:cubicBezTo>
                    <a:lnTo>
                      <a:pt x="-4742" y="44572"/>
                    </a:lnTo>
                    <a:cubicBezTo>
                      <a:pt x="-3776" y="45974"/>
                      <a:pt x="-2873" y="47345"/>
                      <a:pt x="-2001" y="487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288047" y="4317657"/>
                <a:ext cx="77803" cy="29849"/>
              </a:xfrm>
              <a:custGeom>
                <a:rect b="b" l="l" r="r" t="t"/>
                <a:pathLst>
                  <a:path extrusionOk="0" h="29849" w="77803">
                    <a:moveTo>
                      <a:pt x="-2967" y="30800"/>
                    </a:moveTo>
                    <a:lnTo>
                      <a:pt x="73061" y="10485"/>
                    </a:lnTo>
                    <a:cubicBezTo>
                      <a:pt x="72032" y="7369"/>
                      <a:pt x="70941" y="4066"/>
                      <a:pt x="69758" y="950"/>
                    </a:cubicBezTo>
                    <a:lnTo>
                      <a:pt x="-4742" y="26251"/>
                    </a:lnTo>
                    <a:cubicBezTo>
                      <a:pt x="-4119" y="27747"/>
                      <a:pt x="-3527" y="29274"/>
                      <a:pt x="-2967" y="308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1186720" y="4222281"/>
                <a:ext cx="18851" cy="73845"/>
              </a:xfrm>
              <a:custGeom>
                <a:rect b="b" l="l" r="r" t="t"/>
                <a:pathLst>
                  <a:path extrusionOk="0" h="73845" w="18851">
                    <a:moveTo>
                      <a:pt x="14109" y="73892"/>
                    </a:moveTo>
                    <a:lnTo>
                      <a:pt x="4605" y="950"/>
                    </a:lnTo>
                    <a:cubicBezTo>
                      <a:pt x="1489" y="1387"/>
                      <a:pt x="-1627" y="1979"/>
                      <a:pt x="-4742" y="2633"/>
                    </a:cubicBezTo>
                    <a:lnTo>
                      <a:pt x="9559" y="74796"/>
                    </a:lnTo>
                    <a:cubicBezTo>
                      <a:pt x="10993" y="74360"/>
                      <a:pt x="12644" y="74141"/>
                      <a:pt x="14109" y="7389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1118483" y="4251227"/>
                <a:ext cx="53062" cy="62534"/>
              </a:xfrm>
              <a:custGeom>
                <a:rect b="b" l="l" r="r" t="t"/>
                <a:pathLst>
                  <a:path extrusionOk="0" h="62534" w="53062">
                    <a:moveTo>
                      <a:pt x="48320" y="60307"/>
                    </a:moveTo>
                    <a:lnTo>
                      <a:pt x="2735" y="950"/>
                    </a:lnTo>
                    <a:cubicBezTo>
                      <a:pt x="181" y="2882"/>
                      <a:pt x="-2281" y="4908"/>
                      <a:pt x="-4742" y="6995"/>
                    </a:cubicBezTo>
                    <a:lnTo>
                      <a:pt x="44861" y="63485"/>
                    </a:lnTo>
                    <a:cubicBezTo>
                      <a:pt x="46015" y="62404"/>
                      <a:pt x="47168" y="61345"/>
                      <a:pt x="48320" y="603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1168212" y="4226114"/>
                <a:ext cx="28074" cy="72630"/>
              </a:xfrm>
              <a:custGeom>
                <a:rect b="b" l="l" r="r" t="t"/>
                <a:pathLst>
                  <a:path extrusionOk="0" h="72630" w="28074">
                    <a:moveTo>
                      <a:pt x="23332" y="72116"/>
                    </a:moveTo>
                    <a:lnTo>
                      <a:pt x="4325" y="950"/>
                    </a:lnTo>
                    <a:cubicBezTo>
                      <a:pt x="1272" y="1783"/>
                      <a:pt x="-1751" y="2717"/>
                      <a:pt x="-4742" y="3755"/>
                    </a:cubicBezTo>
                    <a:lnTo>
                      <a:pt x="18969" y="73581"/>
                    </a:lnTo>
                    <a:cubicBezTo>
                      <a:pt x="20402" y="73051"/>
                      <a:pt x="21805" y="72553"/>
                      <a:pt x="23332" y="721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1292471" y="4436433"/>
                <a:ext cx="68610" cy="72723"/>
              </a:xfrm>
              <a:custGeom>
                <a:rect b="b" l="l" r="r" t="t"/>
                <a:pathLst>
                  <a:path extrusionOk="0" h="72723" w="68610">
                    <a:moveTo>
                      <a:pt x="63868" y="60089"/>
                    </a:moveTo>
                    <a:cubicBezTo>
                      <a:pt x="62498" y="64669"/>
                      <a:pt x="61064" y="69187"/>
                      <a:pt x="59539" y="73674"/>
                    </a:cubicBezTo>
                    <a:lnTo>
                      <a:pt x="-4742" y="9363"/>
                    </a:lnTo>
                    <a:cubicBezTo>
                      <a:pt x="-4306" y="6590"/>
                      <a:pt x="-3901" y="3786"/>
                      <a:pt x="-3496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1150513" y="4232345"/>
                <a:ext cx="36923" cy="70262"/>
              </a:xfrm>
              <a:custGeom>
                <a:rect b="b" l="l" r="r" t="t"/>
                <a:pathLst>
                  <a:path extrusionOk="0" h="70262" w="36923">
                    <a:moveTo>
                      <a:pt x="32181" y="69125"/>
                    </a:moveTo>
                    <a:lnTo>
                      <a:pt x="3920" y="950"/>
                    </a:lnTo>
                    <a:cubicBezTo>
                      <a:pt x="992" y="2166"/>
                      <a:pt x="-1907" y="3443"/>
                      <a:pt x="-4742" y="4845"/>
                    </a:cubicBezTo>
                    <a:lnTo>
                      <a:pt x="28068" y="71213"/>
                    </a:lnTo>
                    <a:cubicBezTo>
                      <a:pt x="29407" y="70496"/>
                      <a:pt x="30779" y="69779"/>
                      <a:pt x="32181" y="6912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288920" y="4453975"/>
                <a:ext cx="62659" cy="83224"/>
              </a:xfrm>
              <a:custGeom>
                <a:rect b="b" l="l" r="r" t="t"/>
                <a:pathLst>
                  <a:path extrusionOk="0" h="83224" w="62659">
                    <a:moveTo>
                      <a:pt x="57917" y="70029"/>
                    </a:moveTo>
                    <a:cubicBezTo>
                      <a:pt x="55984" y="74858"/>
                      <a:pt x="53928" y="79594"/>
                      <a:pt x="51685" y="84175"/>
                    </a:cubicBezTo>
                    <a:lnTo>
                      <a:pt x="-4742" y="10765"/>
                    </a:lnTo>
                    <a:cubicBezTo>
                      <a:pt x="-4026" y="7650"/>
                      <a:pt x="-3434" y="4222"/>
                      <a:pt x="-284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1294621" y="4421134"/>
                <a:ext cx="72942" cy="61132"/>
              </a:xfrm>
              <a:custGeom>
                <a:rect b="b" l="l" r="r" t="t"/>
                <a:pathLst>
                  <a:path extrusionOk="0" h="61132" w="72942">
                    <a:moveTo>
                      <a:pt x="68200" y="49246"/>
                    </a:moveTo>
                    <a:cubicBezTo>
                      <a:pt x="67296" y="53608"/>
                      <a:pt x="66330" y="57877"/>
                      <a:pt x="65302" y="62083"/>
                    </a:cubicBezTo>
                    <a:lnTo>
                      <a:pt x="-4742" y="8273"/>
                    </a:lnTo>
                    <a:cubicBezTo>
                      <a:pt x="-4431" y="5874"/>
                      <a:pt x="-4181" y="3412"/>
                      <a:pt x="-393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133845" y="4240758"/>
                <a:ext cx="45334" cy="66865"/>
              </a:xfrm>
              <a:custGeom>
                <a:rect b="b" l="l" r="r" t="t"/>
                <a:pathLst>
                  <a:path extrusionOk="0" h="66865" w="45334">
                    <a:moveTo>
                      <a:pt x="40592" y="65230"/>
                    </a:moveTo>
                    <a:lnTo>
                      <a:pt x="3420" y="950"/>
                    </a:lnTo>
                    <a:cubicBezTo>
                      <a:pt x="648" y="2508"/>
                      <a:pt x="-2063" y="4066"/>
                      <a:pt x="-4742" y="5936"/>
                    </a:cubicBezTo>
                    <a:lnTo>
                      <a:pt x="36698" y="67816"/>
                    </a:lnTo>
                    <a:cubicBezTo>
                      <a:pt x="37944" y="66913"/>
                      <a:pt x="39284" y="66072"/>
                      <a:pt x="40592" y="652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205634" y="4220755"/>
                <a:ext cx="9565" cy="73876"/>
              </a:xfrm>
              <a:custGeom>
                <a:rect b="b" l="l" r="r" t="t"/>
                <a:pathLst>
                  <a:path extrusionOk="0" h="73876" w="9565">
                    <a:moveTo>
                      <a:pt x="4823" y="74578"/>
                    </a:moveTo>
                    <a:lnTo>
                      <a:pt x="4823" y="950"/>
                    </a:lnTo>
                    <a:cubicBezTo>
                      <a:pt x="1707" y="950"/>
                      <a:pt x="-1409" y="950"/>
                      <a:pt x="-4742" y="1356"/>
                    </a:cubicBezTo>
                    <a:lnTo>
                      <a:pt x="-8" y="74827"/>
                    </a:lnTo>
                    <a:cubicBezTo>
                      <a:pt x="1582" y="74702"/>
                      <a:pt x="3078" y="74609"/>
                      <a:pt x="4823" y="7457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1220122" y="4220910"/>
                <a:ext cx="14363" cy="73814"/>
              </a:xfrm>
              <a:custGeom>
                <a:rect b="b" l="l" r="r" t="t"/>
                <a:pathLst>
                  <a:path extrusionOk="0" h="73814" w="14363">
                    <a:moveTo>
                      <a:pt x="56" y="74765"/>
                    </a:moveTo>
                    <a:lnTo>
                      <a:pt x="9621" y="1574"/>
                    </a:lnTo>
                    <a:cubicBezTo>
                      <a:pt x="6505" y="1262"/>
                      <a:pt x="3389" y="1075"/>
                      <a:pt x="-6" y="950"/>
                    </a:cubicBezTo>
                    <a:lnTo>
                      <a:pt x="-4742" y="74453"/>
                    </a:lnTo>
                    <a:cubicBezTo>
                      <a:pt x="-3122" y="74515"/>
                      <a:pt x="-1534" y="74640"/>
                      <a:pt x="56" y="7476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1262404" y="4426431"/>
                <a:ext cx="28509" cy="37296"/>
              </a:xfrm>
              <a:custGeom>
                <a:rect b="b" l="l" r="r" t="t"/>
                <a:pathLst>
                  <a:path extrusionOk="0" h="37296" w="28509">
                    <a:moveTo>
                      <a:pt x="23767" y="28432"/>
                    </a:moveTo>
                    <a:lnTo>
                      <a:pt x="23767" y="28432"/>
                    </a:lnTo>
                    <a:cubicBezTo>
                      <a:pt x="23175" y="31548"/>
                      <a:pt x="22584" y="35007"/>
                      <a:pt x="21867" y="38247"/>
                    </a:cubicBezTo>
                    <a:lnTo>
                      <a:pt x="-4742" y="3599"/>
                    </a:lnTo>
                    <a:cubicBezTo>
                      <a:pt x="-3247" y="2727"/>
                      <a:pt x="-1627" y="1854"/>
                      <a:pt x="-349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271097" y="4420168"/>
                <a:ext cx="22620" cy="24677"/>
              </a:xfrm>
              <a:custGeom>
                <a:rect b="b" l="l" r="r" t="t"/>
                <a:pathLst>
                  <a:path extrusionOk="0" h="24677" w="22620">
                    <a:moveTo>
                      <a:pt x="17878" y="17215"/>
                    </a:moveTo>
                    <a:cubicBezTo>
                      <a:pt x="17473" y="20051"/>
                      <a:pt x="17068" y="22855"/>
                      <a:pt x="16632" y="25628"/>
                    </a:cubicBezTo>
                    <a:lnTo>
                      <a:pt x="-4742" y="4253"/>
                    </a:lnTo>
                    <a:lnTo>
                      <a:pt x="-661" y="95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1279042" y="4412659"/>
                <a:ext cx="16390" cy="15797"/>
              </a:xfrm>
              <a:custGeom>
                <a:rect b="b" l="l" r="r" t="t"/>
                <a:pathLst>
                  <a:path extrusionOk="0" h="15797" w="16390">
                    <a:moveTo>
                      <a:pt x="11648" y="9426"/>
                    </a:moveTo>
                    <a:cubicBezTo>
                      <a:pt x="11398" y="11887"/>
                      <a:pt x="11149" y="14349"/>
                      <a:pt x="10837" y="16748"/>
                    </a:cubicBezTo>
                    <a:lnTo>
                      <a:pt x="-4742" y="4814"/>
                    </a:lnTo>
                    <a:cubicBezTo>
                      <a:pt x="-3464" y="3537"/>
                      <a:pt x="-2249" y="2290"/>
                      <a:pt x="-1065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286302" y="4404215"/>
                <a:ext cx="10126" cy="9908"/>
              </a:xfrm>
              <a:custGeom>
                <a:rect b="b" l="l" r="r" t="t"/>
                <a:pathLst>
                  <a:path extrusionOk="0" h="9908" w="10126">
                    <a:moveTo>
                      <a:pt x="5384" y="4378"/>
                    </a:moveTo>
                    <a:cubicBezTo>
                      <a:pt x="5384" y="6559"/>
                      <a:pt x="5104" y="8709"/>
                      <a:pt x="4949" y="10859"/>
                    </a:cubicBezTo>
                    <a:lnTo>
                      <a:pt x="-4742" y="5250"/>
                    </a:lnTo>
                    <a:cubicBezTo>
                      <a:pt x="-3652" y="3848"/>
                      <a:pt x="-2593" y="2384"/>
                      <a:pt x="-1627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1292534" y="4394836"/>
                <a:ext cx="4424" cy="6449"/>
              </a:xfrm>
              <a:custGeom>
                <a:rect b="b" l="l" r="r" t="t"/>
                <a:pathLst>
                  <a:path extrusionOk="0" h="6449" w="4424">
                    <a:moveTo>
                      <a:pt x="-318" y="1574"/>
                    </a:moveTo>
                    <a:cubicBezTo>
                      <a:pt x="-318" y="2041"/>
                      <a:pt x="-318" y="2571"/>
                      <a:pt x="-318" y="3038"/>
                    </a:cubicBezTo>
                    <a:cubicBezTo>
                      <a:pt x="-318" y="4503"/>
                      <a:pt x="-318" y="5936"/>
                      <a:pt x="-473" y="7400"/>
                    </a:cubicBezTo>
                    <a:lnTo>
                      <a:pt x="-4742" y="5624"/>
                    </a:lnTo>
                    <a:cubicBezTo>
                      <a:pt x="-3776" y="4066"/>
                      <a:pt x="-2903" y="2508"/>
                      <a:pt x="-2062" y="9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7" name="Google Shape;257;p3"/>
          <p:cNvSpPr txBox="1"/>
          <p:nvPr/>
        </p:nvSpPr>
        <p:spPr>
          <a:xfrm>
            <a:off x="5742595" y="1644556"/>
            <a:ext cx="4860091" cy="40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Логотипы для заключительного слайда</a:t>
            </a:r>
            <a:endParaRPr b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3"/>
          <p:cNvGrpSpPr/>
          <p:nvPr/>
        </p:nvGrpSpPr>
        <p:grpSpPr>
          <a:xfrm>
            <a:off x="5869046" y="3689149"/>
            <a:ext cx="5318318" cy="1158869"/>
            <a:chOff x="5869046" y="3476517"/>
            <a:chExt cx="4745856" cy="1034129"/>
          </a:xfrm>
        </p:grpSpPr>
        <p:grpSp>
          <p:nvGrpSpPr>
            <p:cNvPr id="259" name="Google Shape;259;p3"/>
            <p:cNvGrpSpPr/>
            <p:nvPr/>
          </p:nvGrpSpPr>
          <p:grpSpPr>
            <a:xfrm>
              <a:off x="5869046" y="3545607"/>
              <a:ext cx="1605679" cy="781127"/>
              <a:chOff x="5869046" y="3545607"/>
              <a:chExt cx="1605679" cy="781127"/>
            </a:xfrm>
          </p:grpSpPr>
          <p:sp>
            <p:nvSpPr>
              <p:cNvPr id="260" name="Google Shape;260;p3"/>
              <p:cNvSpPr/>
              <p:nvPr/>
            </p:nvSpPr>
            <p:spPr>
              <a:xfrm>
                <a:off x="7134016" y="3551036"/>
                <a:ext cx="61548" cy="119981"/>
              </a:xfrm>
              <a:custGeom>
                <a:rect b="b" l="l" r="r" t="t"/>
                <a:pathLst>
                  <a:path extrusionOk="0" h="143159" w="73437">
                    <a:moveTo>
                      <a:pt x="69703" y="141825"/>
                    </a:moveTo>
                    <a:lnTo>
                      <a:pt x="17029" y="-1050"/>
                    </a:lnTo>
                    <a:cubicBezTo>
                      <a:pt x="9981" y="282"/>
                      <a:pt x="3123" y="1902"/>
                      <a:pt x="-3735" y="3712"/>
                    </a:cubicBezTo>
                    <a:lnTo>
                      <a:pt x="64463" y="1421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7097854" y="3560615"/>
                <a:ext cx="87332" cy="112558"/>
              </a:xfrm>
              <a:custGeom>
                <a:rect b="b" l="l" r="r" t="t"/>
                <a:pathLst>
                  <a:path extrusionOk="0" h="134302" w="104202">
                    <a:moveTo>
                      <a:pt x="100468" y="132300"/>
                    </a:moveTo>
                    <a:lnTo>
                      <a:pt x="17506" y="-1050"/>
                    </a:lnTo>
                    <a:cubicBezTo>
                      <a:pt x="10267" y="1331"/>
                      <a:pt x="3123" y="3998"/>
                      <a:pt x="-3735" y="6950"/>
                    </a:cubicBezTo>
                    <a:lnTo>
                      <a:pt x="94182" y="13325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7204744" y="3545607"/>
                <a:ext cx="16685" cy="124293"/>
              </a:xfrm>
              <a:custGeom>
                <a:rect b="b" l="l" r="r" t="t"/>
                <a:pathLst>
                  <a:path extrusionOk="0" h="148303" w="19908">
                    <a:moveTo>
                      <a:pt x="4362" y="147253"/>
                    </a:moveTo>
                    <a:lnTo>
                      <a:pt x="8743" y="147253"/>
                    </a:lnTo>
                    <a:lnTo>
                      <a:pt x="16173" y="-1050"/>
                    </a:lnTo>
                    <a:lnTo>
                      <a:pt x="6648" y="-1050"/>
                    </a:lnTo>
                    <a:lnTo>
                      <a:pt x="5790" y="-1050"/>
                    </a:lnTo>
                    <a:lnTo>
                      <a:pt x="-3735" y="-1050"/>
                    </a:lnTo>
                    <a:lnTo>
                      <a:pt x="3695" y="147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7169380" y="3546486"/>
                <a:ext cx="35763" cy="123814"/>
              </a:xfrm>
              <a:custGeom>
                <a:rect b="b" l="l" r="r" t="t"/>
                <a:pathLst>
                  <a:path extrusionOk="0" h="147732" w="42671">
                    <a:moveTo>
                      <a:pt x="38937" y="146492"/>
                    </a:moveTo>
                    <a:lnTo>
                      <a:pt x="16555" y="-1050"/>
                    </a:lnTo>
                    <a:cubicBezTo>
                      <a:pt x="9695" y="-478"/>
                      <a:pt x="2932" y="283"/>
                      <a:pt x="-3735" y="1236"/>
                    </a:cubicBezTo>
                    <a:lnTo>
                      <a:pt x="34365" y="14668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7061771" y="3576581"/>
                <a:ext cx="111680" cy="100744"/>
              </a:xfrm>
              <a:custGeom>
                <a:rect b="b" l="l" r="r" t="t"/>
                <a:pathLst>
                  <a:path extrusionOk="0" h="120205" w="133254">
                    <a:moveTo>
                      <a:pt x="129520" y="116488"/>
                    </a:moveTo>
                    <a:lnTo>
                      <a:pt x="17410" y="-1050"/>
                    </a:lnTo>
                    <a:cubicBezTo>
                      <a:pt x="10171" y="2760"/>
                      <a:pt x="3123" y="6855"/>
                      <a:pt x="-3735" y="11142"/>
                    </a:cubicBezTo>
                    <a:lnTo>
                      <a:pt x="122090" y="11915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6998946" y="3630146"/>
                <a:ext cx="146645" cy="62346"/>
              </a:xfrm>
              <a:custGeom>
                <a:rect b="b" l="l" r="r" t="t"/>
                <a:pathLst>
                  <a:path extrusionOk="0" h="74390" w="174973">
                    <a:moveTo>
                      <a:pt x="171238" y="67530"/>
                    </a:moveTo>
                    <a:lnTo>
                      <a:pt x="12076" y="-1050"/>
                    </a:lnTo>
                    <a:cubicBezTo>
                      <a:pt x="6360" y="6093"/>
                      <a:pt x="1121" y="13523"/>
                      <a:pt x="-3735" y="21239"/>
                    </a:cubicBezTo>
                    <a:lnTo>
                      <a:pt x="162953" y="73341"/>
                    </a:lnTo>
                    <a:cubicBezTo>
                      <a:pt x="165618" y="71341"/>
                      <a:pt x="168380" y="69340"/>
                      <a:pt x="171238" y="675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6980026" y="3669981"/>
                <a:ext cx="150796" cy="36802"/>
              </a:xfrm>
              <a:custGeom>
                <a:rect b="b" l="l" r="r" t="t"/>
                <a:pathLst>
                  <a:path extrusionOk="0" h="43911" w="179926">
                    <a:moveTo>
                      <a:pt x="176191" y="34002"/>
                    </a:moveTo>
                    <a:lnTo>
                      <a:pt x="5790" y="-1050"/>
                    </a:lnTo>
                    <a:cubicBezTo>
                      <a:pt x="2076" y="7618"/>
                      <a:pt x="-1068" y="16477"/>
                      <a:pt x="-3735" y="25525"/>
                    </a:cubicBezTo>
                    <a:lnTo>
                      <a:pt x="169048" y="42861"/>
                    </a:lnTo>
                    <a:cubicBezTo>
                      <a:pt x="170764" y="39908"/>
                      <a:pt x="173431" y="36860"/>
                      <a:pt x="176191" y="340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971804" y="3716122"/>
                <a:ext cx="145767" cy="23949"/>
              </a:xfrm>
              <a:custGeom>
                <a:rect b="b" l="l" r="r" t="t"/>
                <a:pathLst>
                  <a:path extrusionOk="0" h="28575" w="173926">
                    <a:moveTo>
                      <a:pt x="170192" y="-1050"/>
                    </a:moveTo>
                    <a:lnTo>
                      <a:pt x="-1258" y="-1050"/>
                    </a:lnTo>
                    <a:cubicBezTo>
                      <a:pt x="-2686" y="8379"/>
                      <a:pt x="-3544" y="18000"/>
                      <a:pt x="-3735" y="27525"/>
                    </a:cubicBezTo>
                    <a:lnTo>
                      <a:pt x="163525" y="10665"/>
                    </a:lnTo>
                    <a:cubicBezTo>
                      <a:pt x="165525" y="6666"/>
                      <a:pt x="167715" y="2665"/>
                      <a:pt x="170192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7027444" y="3598933"/>
                <a:ext cx="132597" cy="84138"/>
              </a:xfrm>
              <a:custGeom>
                <a:rect b="b" l="l" r="r" t="t"/>
                <a:pathLst>
                  <a:path extrusionOk="0" h="100392" w="158211">
                    <a:moveTo>
                      <a:pt x="154476" y="95532"/>
                    </a:moveTo>
                    <a:lnTo>
                      <a:pt x="15887" y="-1050"/>
                    </a:lnTo>
                    <a:cubicBezTo>
                      <a:pt x="9030" y="4283"/>
                      <a:pt x="2458" y="9998"/>
                      <a:pt x="-3735" y="15999"/>
                    </a:cubicBezTo>
                    <a:lnTo>
                      <a:pt x="146284" y="99342"/>
                    </a:lnTo>
                    <a:cubicBezTo>
                      <a:pt x="149237" y="98009"/>
                      <a:pt x="151809" y="96676"/>
                      <a:pt x="154476" y="955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279624" y="3630146"/>
                <a:ext cx="146645" cy="62346"/>
              </a:xfrm>
              <a:custGeom>
                <a:rect b="b" l="l" r="r" t="t"/>
                <a:pathLst>
                  <a:path extrusionOk="0" h="74390" w="174973">
                    <a:moveTo>
                      <a:pt x="4455" y="73341"/>
                    </a:moveTo>
                    <a:lnTo>
                      <a:pt x="171238" y="21239"/>
                    </a:lnTo>
                    <a:cubicBezTo>
                      <a:pt x="166380" y="13523"/>
                      <a:pt x="161143" y="6093"/>
                      <a:pt x="155428" y="-1050"/>
                    </a:cubicBezTo>
                    <a:lnTo>
                      <a:pt x="-3735" y="67530"/>
                    </a:lnTo>
                    <a:cubicBezTo>
                      <a:pt x="-877" y="69340"/>
                      <a:pt x="1886" y="71341"/>
                      <a:pt x="4455" y="7334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7294631" y="3669981"/>
                <a:ext cx="151197" cy="36802"/>
              </a:xfrm>
              <a:custGeom>
                <a:rect b="b" l="l" r="r" t="t"/>
                <a:pathLst>
                  <a:path extrusionOk="0" h="43911" w="180405">
                    <a:moveTo>
                      <a:pt x="3886" y="42861"/>
                    </a:moveTo>
                    <a:lnTo>
                      <a:pt x="176670" y="25525"/>
                    </a:lnTo>
                    <a:cubicBezTo>
                      <a:pt x="174099" y="16477"/>
                      <a:pt x="170955" y="7522"/>
                      <a:pt x="167145" y="-1050"/>
                    </a:cubicBezTo>
                    <a:lnTo>
                      <a:pt x="-3735" y="34002"/>
                    </a:lnTo>
                    <a:cubicBezTo>
                      <a:pt x="-1068" y="36765"/>
                      <a:pt x="1504" y="39717"/>
                      <a:pt x="3886" y="428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7265095" y="3598933"/>
                <a:ext cx="132437" cy="84138"/>
              </a:xfrm>
              <a:custGeom>
                <a:rect b="b" l="l" r="r" t="t"/>
                <a:pathLst>
                  <a:path extrusionOk="0" h="100392" w="158020">
                    <a:moveTo>
                      <a:pt x="4172" y="99342"/>
                    </a:moveTo>
                    <a:lnTo>
                      <a:pt x="154286" y="15999"/>
                    </a:lnTo>
                    <a:cubicBezTo>
                      <a:pt x="148093" y="9998"/>
                      <a:pt x="141521" y="4283"/>
                      <a:pt x="134664" y="-1050"/>
                    </a:cubicBezTo>
                    <a:lnTo>
                      <a:pt x="-3735" y="95532"/>
                    </a:lnTo>
                    <a:cubicBezTo>
                      <a:pt x="-972" y="96676"/>
                      <a:pt x="1600" y="98009"/>
                      <a:pt x="4172" y="993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251445" y="3576181"/>
                <a:ext cx="112000" cy="100744"/>
              </a:xfrm>
              <a:custGeom>
                <a:rect b="b" l="l" r="r" t="t"/>
                <a:pathLst>
                  <a:path extrusionOk="0" h="120205" w="133636">
                    <a:moveTo>
                      <a:pt x="3981" y="119155"/>
                    </a:moveTo>
                    <a:lnTo>
                      <a:pt x="129901" y="11142"/>
                    </a:lnTo>
                    <a:cubicBezTo>
                      <a:pt x="123043" y="6856"/>
                      <a:pt x="115995" y="2760"/>
                      <a:pt x="108756" y="-1050"/>
                    </a:cubicBezTo>
                    <a:lnTo>
                      <a:pt x="-3735" y="116965"/>
                    </a:lnTo>
                    <a:cubicBezTo>
                      <a:pt x="-877" y="117632"/>
                      <a:pt x="1600" y="118298"/>
                      <a:pt x="3981" y="1191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7239949" y="3560855"/>
                <a:ext cx="87412" cy="112478"/>
              </a:xfrm>
              <a:custGeom>
                <a:rect b="b" l="l" r="r" t="t"/>
                <a:pathLst>
                  <a:path extrusionOk="0" h="134206" w="104298">
                    <a:moveTo>
                      <a:pt x="2551" y="133157"/>
                    </a:moveTo>
                    <a:lnTo>
                      <a:pt x="100563" y="6950"/>
                    </a:lnTo>
                    <a:cubicBezTo>
                      <a:pt x="93610" y="3998"/>
                      <a:pt x="86562" y="1331"/>
                      <a:pt x="79228" y="-1050"/>
                    </a:cubicBezTo>
                    <a:lnTo>
                      <a:pt x="-3735" y="1323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220392" y="3546486"/>
                <a:ext cx="35763" cy="123814"/>
              </a:xfrm>
              <a:custGeom>
                <a:rect b="b" l="l" r="r" t="t"/>
                <a:pathLst>
                  <a:path extrusionOk="0" h="147732" w="42671">
                    <a:moveTo>
                      <a:pt x="837" y="146683"/>
                    </a:moveTo>
                    <a:lnTo>
                      <a:pt x="38937" y="1140"/>
                    </a:lnTo>
                    <a:cubicBezTo>
                      <a:pt x="32172" y="283"/>
                      <a:pt x="25410" y="-478"/>
                      <a:pt x="18552" y="-1050"/>
                    </a:cubicBezTo>
                    <a:lnTo>
                      <a:pt x="-3735" y="14649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7229652" y="3551275"/>
                <a:ext cx="61548" cy="120063"/>
              </a:xfrm>
              <a:custGeom>
                <a:rect b="b" l="l" r="r" t="t"/>
                <a:pathLst>
                  <a:path extrusionOk="0" h="143256" w="73437">
                    <a:moveTo>
                      <a:pt x="1600" y="142206"/>
                    </a:moveTo>
                    <a:lnTo>
                      <a:pt x="69703" y="3808"/>
                    </a:lnTo>
                    <a:cubicBezTo>
                      <a:pt x="62940" y="1998"/>
                      <a:pt x="55987" y="379"/>
                      <a:pt x="48939" y="-1050"/>
                    </a:cubicBezTo>
                    <a:lnTo>
                      <a:pt x="-3735" y="14182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7307325" y="3716362"/>
                <a:ext cx="145767" cy="23949"/>
              </a:xfrm>
              <a:custGeom>
                <a:rect b="b" l="l" r="r" t="t"/>
                <a:pathLst>
                  <a:path extrusionOk="0" h="28575" w="173926">
                    <a:moveTo>
                      <a:pt x="2932" y="10665"/>
                    </a:moveTo>
                    <a:lnTo>
                      <a:pt x="170192" y="27525"/>
                    </a:lnTo>
                    <a:cubicBezTo>
                      <a:pt x="170001" y="18000"/>
                      <a:pt x="169143" y="8379"/>
                      <a:pt x="167715" y="-1050"/>
                    </a:cubicBezTo>
                    <a:lnTo>
                      <a:pt x="-3735" y="-1050"/>
                    </a:lnTo>
                    <a:cubicBezTo>
                      <a:pt x="-1258" y="2665"/>
                      <a:pt x="932" y="6664"/>
                      <a:pt x="2932" y="1066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7005571" y="3789566"/>
                <a:ext cx="105693" cy="90924"/>
              </a:xfrm>
              <a:custGeom>
                <a:rect b="b" l="l" r="r" t="t"/>
                <a:pathLst>
                  <a:path extrusionOk="0" h="108488" w="126110">
                    <a:moveTo>
                      <a:pt x="117328" y="-1050"/>
                    </a:moveTo>
                    <a:lnTo>
                      <a:pt x="-3735" y="83341"/>
                    </a:lnTo>
                    <a:cubicBezTo>
                      <a:pt x="1886" y="91723"/>
                      <a:pt x="7981" y="99819"/>
                      <a:pt x="14648" y="107438"/>
                    </a:cubicBezTo>
                    <a:lnTo>
                      <a:pt x="122376" y="14760"/>
                    </a:lnTo>
                    <a:cubicBezTo>
                      <a:pt x="120281" y="9618"/>
                      <a:pt x="118662" y="4378"/>
                      <a:pt x="117328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83218" y="3762741"/>
                <a:ext cx="121261" cy="75119"/>
              </a:xfrm>
              <a:custGeom>
                <a:rect b="b" l="l" r="r" t="t"/>
                <a:pathLst>
                  <a:path extrusionOk="0" h="89630" w="144686">
                    <a:moveTo>
                      <a:pt x="140475" y="3046"/>
                    </a:moveTo>
                    <a:cubicBezTo>
                      <a:pt x="140475" y="1617"/>
                      <a:pt x="140475" y="283"/>
                      <a:pt x="140475" y="-1050"/>
                    </a:cubicBezTo>
                    <a:lnTo>
                      <a:pt x="-3735" y="60768"/>
                    </a:lnTo>
                    <a:cubicBezTo>
                      <a:pt x="-591" y="70293"/>
                      <a:pt x="3218" y="79532"/>
                      <a:pt x="7602" y="88580"/>
                    </a:cubicBezTo>
                    <a:lnTo>
                      <a:pt x="140952" y="14380"/>
                    </a:lnTo>
                    <a:cubicBezTo>
                      <a:pt x="140570" y="10571"/>
                      <a:pt x="140475" y="6856"/>
                      <a:pt x="140475" y="30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72762" y="3737836"/>
                <a:ext cx="134989" cy="52048"/>
              </a:xfrm>
              <a:custGeom>
                <a:rect b="b" l="l" r="r" t="t"/>
                <a:pathLst>
                  <a:path extrusionOk="0" h="62103" w="161066">
                    <a:moveTo>
                      <a:pt x="157332" y="-1050"/>
                    </a:moveTo>
                    <a:lnTo>
                      <a:pt x="-3735" y="31812"/>
                    </a:lnTo>
                    <a:cubicBezTo>
                      <a:pt x="-2879" y="41623"/>
                      <a:pt x="-1449" y="51433"/>
                      <a:pt x="551" y="61053"/>
                    </a:cubicBezTo>
                    <a:lnTo>
                      <a:pt x="154283" y="12762"/>
                    </a:lnTo>
                    <a:cubicBezTo>
                      <a:pt x="154951" y="8095"/>
                      <a:pt x="156000" y="3523"/>
                      <a:pt x="157332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7313951" y="3789644"/>
                <a:ext cx="105613" cy="90845"/>
              </a:xfrm>
              <a:custGeom>
                <a:rect b="b" l="l" r="r" t="t"/>
                <a:pathLst>
                  <a:path extrusionOk="0" h="108394" w="126015">
                    <a:moveTo>
                      <a:pt x="-3735" y="14666"/>
                    </a:moveTo>
                    <a:lnTo>
                      <a:pt x="103991" y="107344"/>
                    </a:lnTo>
                    <a:cubicBezTo>
                      <a:pt x="110661" y="99725"/>
                      <a:pt x="116755" y="91724"/>
                      <a:pt x="122281" y="83247"/>
                    </a:cubicBezTo>
                    <a:lnTo>
                      <a:pt x="1218" y="-1050"/>
                    </a:lnTo>
                    <a:cubicBezTo>
                      <a:pt x="-116" y="4284"/>
                      <a:pt x="-1735" y="9524"/>
                      <a:pt x="-3735" y="146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299342" y="3816068"/>
                <a:ext cx="86774" cy="97391"/>
              </a:xfrm>
              <a:custGeom>
                <a:rect b="b" l="l" r="r" t="t"/>
                <a:pathLst>
                  <a:path extrusionOk="0" h="116204" w="103537">
                    <a:moveTo>
                      <a:pt x="-3735" y="12856"/>
                    </a:moveTo>
                    <a:lnTo>
                      <a:pt x="75418" y="115154"/>
                    </a:lnTo>
                    <a:cubicBezTo>
                      <a:pt x="83990" y="109821"/>
                      <a:pt x="92087" y="103915"/>
                      <a:pt x="99803" y="97343"/>
                    </a:cubicBezTo>
                    <a:lnTo>
                      <a:pt x="5790" y="-1050"/>
                    </a:lnTo>
                    <a:cubicBezTo>
                      <a:pt x="2932" y="3808"/>
                      <a:pt x="-209" y="8475"/>
                      <a:pt x="-3735" y="1285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7317143" y="3737836"/>
                <a:ext cx="134989" cy="52128"/>
              </a:xfrm>
              <a:custGeom>
                <a:rect b="b" l="l" r="r" t="t"/>
                <a:pathLst>
                  <a:path extrusionOk="0" h="62198" w="161066">
                    <a:moveTo>
                      <a:pt x="-782" y="12762"/>
                    </a:moveTo>
                    <a:lnTo>
                      <a:pt x="153142" y="61148"/>
                    </a:lnTo>
                    <a:cubicBezTo>
                      <a:pt x="155046" y="51433"/>
                      <a:pt x="156476" y="41623"/>
                      <a:pt x="157332" y="31812"/>
                    </a:cubicBezTo>
                    <a:lnTo>
                      <a:pt x="-3735" y="-1050"/>
                    </a:lnTo>
                    <a:cubicBezTo>
                      <a:pt x="-2495" y="3523"/>
                      <a:pt x="-1449" y="8095"/>
                      <a:pt x="-782" y="127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7039178" y="3816068"/>
                <a:ext cx="86855" cy="97470"/>
              </a:xfrm>
              <a:custGeom>
                <a:rect b="b" l="l" r="r" t="t"/>
                <a:pathLst>
                  <a:path extrusionOk="0" h="116299" w="103633">
                    <a:moveTo>
                      <a:pt x="90183" y="-1050"/>
                    </a:moveTo>
                    <a:lnTo>
                      <a:pt x="-3735" y="97533"/>
                    </a:lnTo>
                    <a:cubicBezTo>
                      <a:pt x="3981" y="104011"/>
                      <a:pt x="12078" y="109916"/>
                      <a:pt x="20650" y="115250"/>
                    </a:cubicBezTo>
                    <a:lnTo>
                      <a:pt x="99898" y="13047"/>
                    </a:lnTo>
                    <a:cubicBezTo>
                      <a:pt x="96278" y="8570"/>
                      <a:pt x="93041" y="3903"/>
                      <a:pt x="90183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7320575" y="3762741"/>
                <a:ext cx="121261" cy="75198"/>
              </a:xfrm>
              <a:custGeom>
                <a:rect b="b" l="l" r="r" t="t"/>
                <a:pathLst>
                  <a:path extrusionOk="0" h="89725" w="144686">
                    <a:moveTo>
                      <a:pt x="-3163" y="3046"/>
                    </a:moveTo>
                    <a:cubicBezTo>
                      <a:pt x="-3163" y="6856"/>
                      <a:pt x="-3353" y="10571"/>
                      <a:pt x="-3735" y="14380"/>
                    </a:cubicBezTo>
                    <a:lnTo>
                      <a:pt x="129615" y="88676"/>
                    </a:lnTo>
                    <a:cubicBezTo>
                      <a:pt x="133999" y="79627"/>
                      <a:pt x="137712" y="70387"/>
                      <a:pt x="140952" y="60862"/>
                    </a:cubicBezTo>
                    <a:lnTo>
                      <a:pt x="-3353" y="-1050"/>
                    </a:lnTo>
                    <a:cubicBezTo>
                      <a:pt x="-3258" y="283"/>
                      <a:pt x="-3163" y="1617"/>
                      <a:pt x="-3163" y="30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265095" y="3838659"/>
                <a:ext cx="77993" cy="159817"/>
              </a:xfrm>
              <a:custGeom>
                <a:rect b="b" l="l" r="r" t="t"/>
                <a:pathLst>
                  <a:path extrusionOk="0" h="190690" w="93059">
                    <a:moveTo>
                      <a:pt x="89325" y="102677"/>
                    </a:moveTo>
                    <a:lnTo>
                      <a:pt x="6648" y="189640"/>
                    </a:lnTo>
                    <a:cubicBezTo>
                      <a:pt x="5504" y="189640"/>
                      <a:pt x="4267" y="188784"/>
                      <a:pt x="3123" y="188211"/>
                    </a:cubicBezTo>
                    <a:lnTo>
                      <a:pt x="-3735" y="185735"/>
                    </a:lnTo>
                    <a:lnTo>
                      <a:pt x="57892" y="102677"/>
                    </a:lnTo>
                    <a:lnTo>
                      <a:pt x="10743" y="9428"/>
                    </a:lnTo>
                    <a:cubicBezTo>
                      <a:pt x="13220" y="7809"/>
                      <a:pt x="15506" y="6189"/>
                      <a:pt x="17792" y="4380"/>
                    </a:cubicBezTo>
                    <a:cubicBezTo>
                      <a:pt x="19031" y="3617"/>
                      <a:pt x="20078" y="2665"/>
                      <a:pt x="21126" y="1712"/>
                    </a:cubicBezTo>
                    <a:cubicBezTo>
                      <a:pt x="22268" y="855"/>
                      <a:pt x="23412" y="-97"/>
                      <a:pt x="24459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248172" y="3854785"/>
                <a:ext cx="44863" cy="137944"/>
              </a:xfrm>
              <a:custGeom>
                <a:rect b="b" l="l" r="r" t="t"/>
                <a:pathLst>
                  <a:path extrusionOk="0" h="164592" w="53529">
                    <a:moveTo>
                      <a:pt x="49794" y="83436"/>
                    </a:moveTo>
                    <a:lnTo>
                      <a:pt x="5790" y="163542"/>
                    </a:lnTo>
                    <a:cubicBezTo>
                      <a:pt x="4265" y="163065"/>
                      <a:pt x="2646" y="162685"/>
                      <a:pt x="1028" y="162399"/>
                    </a:cubicBezTo>
                    <a:lnTo>
                      <a:pt x="-3735" y="161256"/>
                    </a:lnTo>
                    <a:lnTo>
                      <a:pt x="23887" y="83436"/>
                    </a:lnTo>
                    <a:lnTo>
                      <a:pt x="-1544" y="4951"/>
                    </a:lnTo>
                    <a:lnTo>
                      <a:pt x="2742" y="3522"/>
                    </a:lnTo>
                    <a:cubicBezTo>
                      <a:pt x="4169" y="3141"/>
                      <a:pt x="5504" y="2665"/>
                      <a:pt x="6837" y="2094"/>
                    </a:cubicBezTo>
                    <a:cubicBezTo>
                      <a:pt x="9027" y="1331"/>
                      <a:pt x="11313" y="474"/>
                      <a:pt x="13408" y="-478"/>
                    </a:cubicBezTo>
                    <a:cubicBezTo>
                      <a:pt x="13885" y="-669"/>
                      <a:pt x="14362" y="-860"/>
                      <a:pt x="14838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7082128" y="3838340"/>
                <a:ext cx="77993" cy="159896"/>
              </a:xfrm>
              <a:custGeom>
                <a:rect b="b" l="l" r="r" t="t"/>
                <a:pathLst>
                  <a:path extrusionOk="0" h="190784" w="93059">
                    <a:moveTo>
                      <a:pt x="89325" y="186115"/>
                    </a:moveTo>
                    <a:lnTo>
                      <a:pt x="84085" y="188021"/>
                    </a:lnTo>
                    <a:lnTo>
                      <a:pt x="83227" y="188021"/>
                    </a:lnTo>
                    <a:lnTo>
                      <a:pt x="79037" y="189735"/>
                    </a:lnTo>
                    <a:lnTo>
                      <a:pt x="79037" y="189735"/>
                    </a:lnTo>
                    <a:lnTo>
                      <a:pt x="-3735" y="102771"/>
                    </a:lnTo>
                    <a:lnTo>
                      <a:pt x="61226" y="-1050"/>
                    </a:lnTo>
                    <a:cubicBezTo>
                      <a:pt x="63131" y="759"/>
                      <a:pt x="65226" y="2474"/>
                      <a:pt x="67321" y="4092"/>
                    </a:cubicBezTo>
                    <a:lnTo>
                      <a:pt x="68370" y="4951"/>
                    </a:lnTo>
                    <a:cubicBezTo>
                      <a:pt x="69893" y="5998"/>
                      <a:pt x="71321" y="7141"/>
                      <a:pt x="72942" y="8093"/>
                    </a:cubicBezTo>
                    <a:lnTo>
                      <a:pt x="74942" y="9522"/>
                    </a:lnTo>
                    <a:lnTo>
                      <a:pt x="27317" y="10277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7132181" y="3854785"/>
                <a:ext cx="44942" cy="137944"/>
              </a:xfrm>
              <a:custGeom>
                <a:rect b="b" l="l" r="r" t="t"/>
                <a:pathLst>
                  <a:path extrusionOk="0" h="164592" w="53624">
                    <a:moveTo>
                      <a:pt x="49794" y="161351"/>
                    </a:moveTo>
                    <a:cubicBezTo>
                      <a:pt x="46653" y="162018"/>
                      <a:pt x="43413" y="162685"/>
                      <a:pt x="40269" y="163542"/>
                    </a:cubicBezTo>
                    <a:lnTo>
                      <a:pt x="-3735" y="83436"/>
                    </a:lnTo>
                    <a:lnTo>
                      <a:pt x="31317" y="-1050"/>
                    </a:lnTo>
                    <a:cubicBezTo>
                      <a:pt x="31889" y="-764"/>
                      <a:pt x="32461" y="-478"/>
                      <a:pt x="33030" y="-383"/>
                    </a:cubicBezTo>
                    <a:cubicBezTo>
                      <a:pt x="34174" y="188"/>
                      <a:pt x="35316" y="665"/>
                      <a:pt x="36556" y="1045"/>
                    </a:cubicBezTo>
                    <a:cubicBezTo>
                      <a:pt x="37984" y="1712"/>
                      <a:pt x="39509" y="2188"/>
                      <a:pt x="41032" y="2760"/>
                    </a:cubicBezTo>
                    <a:cubicBezTo>
                      <a:pt x="42555" y="3332"/>
                      <a:pt x="45413" y="4284"/>
                      <a:pt x="47604" y="4855"/>
                    </a:cubicBezTo>
                    <a:lnTo>
                      <a:pt x="22078" y="83436"/>
                    </a:lnTo>
                    <a:lnTo>
                      <a:pt x="49890" y="16125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220152" y="3863486"/>
                <a:ext cx="25705" cy="125092"/>
              </a:xfrm>
              <a:custGeom>
                <a:rect b="b" l="l" r="r" t="t"/>
                <a:pathLst>
                  <a:path extrusionOk="0" h="149257" w="30670">
                    <a:moveTo>
                      <a:pt x="26935" y="73055"/>
                    </a:moveTo>
                    <a:lnTo>
                      <a:pt x="10076" y="148207"/>
                    </a:lnTo>
                    <a:lnTo>
                      <a:pt x="3695" y="148207"/>
                    </a:lnTo>
                    <a:lnTo>
                      <a:pt x="1314" y="148207"/>
                    </a:lnTo>
                    <a:lnTo>
                      <a:pt x="2932" y="73531"/>
                    </a:lnTo>
                    <a:lnTo>
                      <a:pt x="-3735" y="-478"/>
                    </a:lnTo>
                    <a:lnTo>
                      <a:pt x="-689" y="-478"/>
                    </a:lnTo>
                    <a:cubicBezTo>
                      <a:pt x="2646" y="-478"/>
                      <a:pt x="5886" y="-478"/>
                      <a:pt x="8836" y="-478"/>
                    </a:cubicBezTo>
                    <a:cubicBezTo>
                      <a:pt x="10457" y="-574"/>
                      <a:pt x="12171" y="-764"/>
                      <a:pt x="13790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7179359" y="3862688"/>
                <a:ext cx="25624" cy="125890"/>
              </a:xfrm>
              <a:custGeom>
                <a:rect b="b" l="l" r="r" t="t"/>
                <a:pathLst>
                  <a:path extrusionOk="0" h="150209" w="30574">
                    <a:moveTo>
                      <a:pt x="26840" y="474"/>
                    </a:moveTo>
                    <a:lnTo>
                      <a:pt x="20173" y="74484"/>
                    </a:lnTo>
                    <a:lnTo>
                      <a:pt x="21887" y="149159"/>
                    </a:lnTo>
                    <a:lnTo>
                      <a:pt x="19410" y="149159"/>
                    </a:lnTo>
                    <a:lnTo>
                      <a:pt x="13125" y="149159"/>
                    </a:lnTo>
                    <a:lnTo>
                      <a:pt x="-3735" y="74007"/>
                    </a:lnTo>
                    <a:lnTo>
                      <a:pt x="9316" y="-1050"/>
                    </a:lnTo>
                    <a:cubicBezTo>
                      <a:pt x="11411" y="-764"/>
                      <a:pt x="13601" y="-478"/>
                      <a:pt x="15697" y="-383"/>
                    </a:cubicBezTo>
                    <a:lnTo>
                      <a:pt x="19127" y="-383"/>
                    </a:lnTo>
                    <a:lnTo>
                      <a:pt x="26840" y="-38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5869046" y="3546486"/>
                <a:ext cx="302870" cy="776576"/>
              </a:xfrm>
              <a:custGeom>
                <a:rect b="b" l="l" r="r" t="t"/>
                <a:pathLst>
                  <a:path extrusionOk="0" h="926592" w="361377">
                    <a:moveTo>
                      <a:pt x="357643" y="925542"/>
                    </a:moveTo>
                    <a:lnTo>
                      <a:pt x="189432" y="925542"/>
                    </a:lnTo>
                    <a:lnTo>
                      <a:pt x="189432" y="240790"/>
                    </a:lnTo>
                    <a:lnTo>
                      <a:pt x="85704" y="319180"/>
                    </a:lnTo>
                    <a:lnTo>
                      <a:pt x="-3735" y="179925"/>
                    </a:lnTo>
                    <a:lnTo>
                      <a:pt x="237341" y="-1050"/>
                    </a:lnTo>
                    <a:lnTo>
                      <a:pt x="357643" y="-1050"/>
                    </a:lnTo>
                    <a:close/>
                    <a:moveTo>
                      <a:pt x="209148" y="905920"/>
                    </a:moveTo>
                    <a:lnTo>
                      <a:pt x="337926" y="905920"/>
                    </a:lnTo>
                    <a:lnTo>
                      <a:pt x="337926" y="19143"/>
                    </a:lnTo>
                    <a:lnTo>
                      <a:pt x="243915" y="19143"/>
                    </a:lnTo>
                    <a:lnTo>
                      <a:pt x="22650" y="184687"/>
                    </a:lnTo>
                    <a:lnTo>
                      <a:pt x="90752" y="290701"/>
                    </a:lnTo>
                    <a:lnTo>
                      <a:pt x="209148" y="2012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285514" y="3548721"/>
                <a:ext cx="584348" cy="774341"/>
              </a:xfrm>
              <a:custGeom>
                <a:rect b="b" l="l" r="r" t="t"/>
                <a:pathLst>
                  <a:path extrusionOk="0" h="923925" w="697229">
                    <a:moveTo>
                      <a:pt x="577290" y="922875"/>
                    </a:moveTo>
                    <a:lnTo>
                      <a:pt x="409175" y="922875"/>
                    </a:lnTo>
                    <a:lnTo>
                      <a:pt x="409175" y="713325"/>
                    </a:lnTo>
                    <a:lnTo>
                      <a:pt x="-3735" y="713325"/>
                    </a:lnTo>
                    <a:lnTo>
                      <a:pt x="-3735" y="591024"/>
                    </a:lnTo>
                    <a:lnTo>
                      <a:pt x="349167" y="-1050"/>
                    </a:lnTo>
                    <a:lnTo>
                      <a:pt x="542525" y="-1050"/>
                    </a:lnTo>
                    <a:lnTo>
                      <a:pt x="215340" y="545590"/>
                    </a:lnTo>
                    <a:lnTo>
                      <a:pt x="408984" y="545590"/>
                    </a:lnTo>
                    <a:lnTo>
                      <a:pt x="408984" y="322228"/>
                    </a:lnTo>
                    <a:lnTo>
                      <a:pt x="577290" y="322228"/>
                    </a:lnTo>
                    <a:lnTo>
                      <a:pt x="577290" y="545590"/>
                    </a:lnTo>
                    <a:lnTo>
                      <a:pt x="693495" y="545590"/>
                    </a:lnTo>
                    <a:lnTo>
                      <a:pt x="693495" y="713706"/>
                    </a:lnTo>
                    <a:lnTo>
                      <a:pt x="577290" y="713706"/>
                    </a:lnTo>
                    <a:close/>
                    <a:moveTo>
                      <a:pt x="428795" y="903253"/>
                    </a:moveTo>
                    <a:lnTo>
                      <a:pt x="557668" y="903253"/>
                    </a:lnTo>
                    <a:lnTo>
                      <a:pt x="557668" y="693703"/>
                    </a:lnTo>
                    <a:lnTo>
                      <a:pt x="673873" y="693703"/>
                    </a:lnTo>
                    <a:lnTo>
                      <a:pt x="673873" y="565592"/>
                    </a:lnTo>
                    <a:lnTo>
                      <a:pt x="557668" y="565592"/>
                    </a:lnTo>
                    <a:lnTo>
                      <a:pt x="557668" y="342231"/>
                    </a:lnTo>
                    <a:lnTo>
                      <a:pt x="428795" y="342231"/>
                    </a:lnTo>
                    <a:lnTo>
                      <a:pt x="428795" y="565592"/>
                    </a:lnTo>
                    <a:lnTo>
                      <a:pt x="181145" y="565592"/>
                    </a:lnTo>
                    <a:lnTo>
                      <a:pt x="507853" y="19429"/>
                    </a:lnTo>
                    <a:lnTo>
                      <a:pt x="360310" y="19429"/>
                    </a:lnTo>
                    <a:lnTo>
                      <a:pt x="15315" y="596834"/>
                    </a:lnTo>
                    <a:lnTo>
                      <a:pt x="15315" y="694084"/>
                    </a:lnTo>
                    <a:lnTo>
                      <a:pt x="428509" y="69408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6999264" y="4156459"/>
                <a:ext cx="114236" cy="109285"/>
              </a:xfrm>
              <a:custGeom>
                <a:rect b="b" l="l" r="r" t="t"/>
                <a:pathLst>
                  <a:path extrusionOk="0" h="130396" w="136303">
                    <a:moveTo>
                      <a:pt x="121044" y="-1050"/>
                    </a:moveTo>
                    <a:lnTo>
                      <a:pt x="-3735" y="106106"/>
                    </a:lnTo>
                    <a:cubicBezTo>
                      <a:pt x="3886" y="114393"/>
                      <a:pt x="12078" y="122203"/>
                      <a:pt x="20745" y="129346"/>
                    </a:cubicBezTo>
                    <a:lnTo>
                      <a:pt x="132568" y="11713"/>
                    </a:lnTo>
                    <a:cubicBezTo>
                      <a:pt x="128378" y="7807"/>
                      <a:pt x="124567" y="3522"/>
                      <a:pt x="121044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7301258" y="3958244"/>
                <a:ext cx="117987" cy="62904"/>
              </a:xfrm>
              <a:custGeom>
                <a:rect b="b" l="l" r="r" t="t"/>
                <a:pathLst>
                  <a:path extrusionOk="0" h="75055" w="140779">
                    <a:moveTo>
                      <a:pt x="6362" y="74006"/>
                    </a:moveTo>
                    <a:lnTo>
                      <a:pt x="137045" y="18000"/>
                    </a:lnTo>
                    <a:cubicBezTo>
                      <a:pt x="130378" y="11141"/>
                      <a:pt x="123330" y="4855"/>
                      <a:pt x="115804" y="-1050"/>
                    </a:cubicBezTo>
                    <a:lnTo>
                      <a:pt x="-3735" y="65625"/>
                    </a:lnTo>
                    <a:cubicBezTo>
                      <a:pt x="-209" y="68196"/>
                      <a:pt x="3123" y="71053"/>
                      <a:pt x="6362" y="7400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7318262" y="3993288"/>
                <a:ext cx="130599" cy="46301"/>
              </a:xfrm>
              <a:custGeom>
                <a:rect b="b" l="l" r="r" t="t"/>
                <a:pathLst>
                  <a:path extrusionOk="0" h="55245" w="155827">
                    <a:moveTo>
                      <a:pt x="4837" y="54195"/>
                    </a:moveTo>
                    <a:lnTo>
                      <a:pt x="152093" y="24191"/>
                    </a:lnTo>
                    <a:cubicBezTo>
                      <a:pt x="147330" y="15429"/>
                      <a:pt x="141900" y="6952"/>
                      <a:pt x="135901" y="-1050"/>
                    </a:cubicBezTo>
                    <a:lnTo>
                      <a:pt x="-3735" y="42766"/>
                    </a:lnTo>
                    <a:cubicBezTo>
                      <a:pt x="-593" y="46385"/>
                      <a:pt x="2265" y="50194"/>
                      <a:pt x="4837" y="5419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7042853" y="4176736"/>
                <a:ext cx="93876" cy="119104"/>
              </a:xfrm>
              <a:custGeom>
                <a:rect b="b" l="l" r="r" t="t"/>
                <a:pathLst>
                  <a:path extrusionOk="0" h="142112" w="112011">
                    <a:moveTo>
                      <a:pt x="93896" y="-1050"/>
                    </a:moveTo>
                    <a:lnTo>
                      <a:pt x="-3735" y="124870"/>
                    </a:lnTo>
                    <a:cubicBezTo>
                      <a:pt x="5695" y="130871"/>
                      <a:pt x="15408" y="136204"/>
                      <a:pt x="25410" y="141062"/>
                    </a:cubicBezTo>
                    <a:lnTo>
                      <a:pt x="108277" y="8284"/>
                    </a:lnTo>
                    <a:cubicBezTo>
                      <a:pt x="103326" y="5426"/>
                      <a:pt x="98468" y="2379"/>
                      <a:pt x="93896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57114" y="4037993"/>
                <a:ext cx="136189" cy="25065"/>
              </a:xfrm>
              <a:custGeom>
                <a:rect b="b" l="l" r="r" t="t"/>
                <a:pathLst>
                  <a:path extrusionOk="0" h="29907" w="162497">
                    <a:moveTo>
                      <a:pt x="158762" y="14380"/>
                    </a:moveTo>
                    <a:lnTo>
                      <a:pt x="5790" y="-1050"/>
                    </a:lnTo>
                    <a:cubicBezTo>
                      <a:pt x="1981" y="8664"/>
                      <a:pt x="-1163" y="18666"/>
                      <a:pt x="-3735" y="28857"/>
                    </a:cubicBezTo>
                    <a:lnTo>
                      <a:pt x="152953" y="28857"/>
                    </a:lnTo>
                    <a:cubicBezTo>
                      <a:pt x="154476" y="23905"/>
                      <a:pt x="156476" y="19047"/>
                      <a:pt x="158762" y="143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967572" y="4131152"/>
                <a:ext cx="128285" cy="92761"/>
              </a:xfrm>
              <a:custGeom>
                <a:rect b="b" l="l" r="r" t="t"/>
                <a:pathLst>
                  <a:path extrusionOk="0" h="110680" w="153067">
                    <a:moveTo>
                      <a:pt x="142284" y="-1050"/>
                    </a:moveTo>
                    <a:lnTo>
                      <a:pt x="-3735" y="80103"/>
                    </a:lnTo>
                    <a:cubicBezTo>
                      <a:pt x="1028" y="90390"/>
                      <a:pt x="6553" y="100201"/>
                      <a:pt x="12839" y="109630"/>
                    </a:cubicBezTo>
                    <a:lnTo>
                      <a:pt x="149333" y="14380"/>
                    </a:lnTo>
                    <a:cubicBezTo>
                      <a:pt x="146570" y="9427"/>
                      <a:pt x="144284" y="4284"/>
                      <a:pt x="142284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6950490" y="4076150"/>
                <a:ext cx="134830" cy="40634"/>
              </a:xfrm>
              <a:custGeom>
                <a:rect b="b" l="l" r="r" t="t"/>
                <a:pathLst>
                  <a:path extrusionOk="0" h="48483" w="160876">
                    <a:moveTo>
                      <a:pt x="157141" y="-1050"/>
                    </a:moveTo>
                    <a:lnTo>
                      <a:pt x="-1544" y="14857"/>
                    </a:lnTo>
                    <a:cubicBezTo>
                      <a:pt x="-2879" y="25620"/>
                      <a:pt x="-3639" y="36574"/>
                      <a:pt x="-3735" y="47433"/>
                    </a:cubicBezTo>
                    <a:lnTo>
                      <a:pt x="155332" y="14762"/>
                    </a:lnTo>
                    <a:cubicBezTo>
                      <a:pt x="155618" y="9428"/>
                      <a:pt x="156190" y="4189"/>
                      <a:pt x="157141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952006" y="4103452"/>
                <a:ext cx="133713" cy="68733"/>
              </a:xfrm>
              <a:custGeom>
                <a:rect b="b" l="l" r="r" t="t"/>
                <a:pathLst>
                  <a:path extrusionOk="0" h="82010" w="159543">
                    <a:moveTo>
                      <a:pt x="153523" y="-1050"/>
                    </a:moveTo>
                    <a:lnTo>
                      <a:pt x="-3735" y="48194"/>
                    </a:lnTo>
                    <a:cubicBezTo>
                      <a:pt x="-2402" y="59243"/>
                      <a:pt x="-114" y="70197"/>
                      <a:pt x="2932" y="80960"/>
                    </a:cubicBezTo>
                    <a:lnTo>
                      <a:pt x="155809" y="15237"/>
                    </a:lnTo>
                    <a:cubicBezTo>
                      <a:pt x="154667" y="9904"/>
                      <a:pt x="153904" y="4378"/>
                      <a:pt x="153523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7043010" y="3934454"/>
                <a:ext cx="99149" cy="73283"/>
              </a:xfrm>
              <a:custGeom>
                <a:rect b="b" l="l" r="r" t="t"/>
                <a:pathLst>
                  <a:path extrusionOk="0" h="87440" w="118302">
                    <a:moveTo>
                      <a:pt x="114567" y="80389"/>
                    </a:moveTo>
                    <a:lnTo>
                      <a:pt x="19794" y="-1050"/>
                    </a:lnTo>
                    <a:cubicBezTo>
                      <a:pt x="11697" y="2665"/>
                      <a:pt x="3886" y="6761"/>
                      <a:pt x="-3735" y="11333"/>
                    </a:cubicBezTo>
                    <a:lnTo>
                      <a:pt x="103898" y="86390"/>
                    </a:lnTo>
                    <a:cubicBezTo>
                      <a:pt x="107328" y="84295"/>
                      <a:pt x="110851" y="82293"/>
                      <a:pt x="114567" y="8038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331833" y="4037993"/>
                <a:ext cx="136108" cy="25065"/>
              </a:xfrm>
              <a:custGeom>
                <a:rect b="b" l="l" r="r" t="t"/>
                <a:pathLst>
                  <a:path extrusionOk="0" h="29907" w="162401">
                    <a:moveTo>
                      <a:pt x="1979" y="28857"/>
                    </a:moveTo>
                    <a:lnTo>
                      <a:pt x="158667" y="28857"/>
                    </a:lnTo>
                    <a:cubicBezTo>
                      <a:pt x="156095" y="18666"/>
                      <a:pt x="152951" y="8664"/>
                      <a:pt x="149142" y="-1050"/>
                    </a:cubicBezTo>
                    <a:lnTo>
                      <a:pt x="-3735" y="14380"/>
                    </a:lnTo>
                    <a:cubicBezTo>
                      <a:pt x="-1544" y="19047"/>
                      <a:pt x="360" y="23905"/>
                      <a:pt x="1979" y="288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6274" y="3993288"/>
                <a:ext cx="130599" cy="46301"/>
              </a:xfrm>
              <a:custGeom>
                <a:rect b="b" l="l" r="r" t="t"/>
                <a:pathLst>
                  <a:path extrusionOk="0" h="55245" w="155827">
                    <a:moveTo>
                      <a:pt x="152093" y="42766"/>
                    </a:moveTo>
                    <a:lnTo>
                      <a:pt x="12457" y="-1050"/>
                    </a:lnTo>
                    <a:cubicBezTo>
                      <a:pt x="6553" y="7047"/>
                      <a:pt x="1123" y="15429"/>
                      <a:pt x="-3735" y="24191"/>
                    </a:cubicBezTo>
                    <a:lnTo>
                      <a:pt x="143617" y="54195"/>
                    </a:lnTo>
                    <a:cubicBezTo>
                      <a:pt x="146189" y="50194"/>
                      <a:pt x="149047" y="46385"/>
                      <a:pt x="152093" y="427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7005810" y="3958164"/>
                <a:ext cx="117907" cy="62905"/>
              </a:xfrm>
              <a:custGeom>
                <a:rect b="b" l="l" r="r" t="t"/>
                <a:pathLst>
                  <a:path extrusionOk="0" h="75057" w="140684">
                    <a:moveTo>
                      <a:pt x="136950" y="65625"/>
                    </a:moveTo>
                    <a:lnTo>
                      <a:pt x="17506" y="-1050"/>
                    </a:lnTo>
                    <a:cubicBezTo>
                      <a:pt x="9981" y="4855"/>
                      <a:pt x="2932" y="11141"/>
                      <a:pt x="-3735" y="18000"/>
                    </a:cubicBezTo>
                    <a:lnTo>
                      <a:pt x="126853" y="74007"/>
                    </a:lnTo>
                    <a:cubicBezTo>
                      <a:pt x="130283" y="71149"/>
                      <a:pt x="133615" y="68291"/>
                      <a:pt x="136950" y="656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288404" y="4176814"/>
                <a:ext cx="93879" cy="119025"/>
              </a:xfrm>
              <a:custGeom>
                <a:rect b="b" l="l" r="r" t="t"/>
                <a:pathLst>
                  <a:path extrusionOk="0" h="142018" w="112014">
                    <a:moveTo>
                      <a:pt x="-3735" y="8190"/>
                    </a:moveTo>
                    <a:lnTo>
                      <a:pt x="79135" y="140968"/>
                    </a:lnTo>
                    <a:cubicBezTo>
                      <a:pt x="89134" y="136205"/>
                      <a:pt x="98850" y="130777"/>
                      <a:pt x="108279" y="124871"/>
                    </a:cubicBezTo>
                    <a:lnTo>
                      <a:pt x="10648" y="-1050"/>
                    </a:lnTo>
                    <a:cubicBezTo>
                      <a:pt x="6076" y="2284"/>
                      <a:pt x="1218" y="5427"/>
                      <a:pt x="-3735" y="81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145591" y="4199247"/>
                <a:ext cx="45342" cy="125730"/>
              </a:xfrm>
              <a:custGeom>
                <a:rect b="b" l="l" r="r" t="t"/>
                <a:pathLst>
                  <a:path extrusionOk="0" h="150018" w="54101">
                    <a:moveTo>
                      <a:pt x="34365" y="-1050"/>
                    </a:moveTo>
                    <a:lnTo>
                      <a:pt x="-3735" y="144492"/>
                    </a:lnTo>
                    <a:cubicBezTo>
                      <a:pt x="6648" y="146397"/>
                      <a:pt x="17220" y="147826"/>
                      <a:pt x="27984" y="148968"/>
                    </a:cubicBezTo>
                    <a:lnTo>
                      <a:pt x="50367" y="1426"/>
                    </a:lnTo>
                    <a:cubicBezTo>
                      <a:pt x="45130" y="474"/>
                      <a:pt x="39604" y="-384"/>
                      <a:pt x="34365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7233963" y="4198928"/>
                <a:ext cx="45262" cy="125730"/>
              </a:xfrm>
              <a:custGeom>
                <a:rect b="b" l="l" r="r" t="t"/>
                <a:pathLst>
                  <a:path extrusionOk="0" h="150018" w="54006">
                    <a:moveTo>
                      <a:pt x="-3735" y="1426"/>
                    </a:moveTo>
                    <a:lnTo>
                      <a:pt x="18552" y="148968"/>
                    </a:lnTo>
                    <a:cubicBezTo>
                      <a:pt x="29317" y="147826"/>
                      <a:pt x="39888" y="146397"/>
                      <a:pt x="50271" y="144492"/>
                    </a:cubicBezTo>
                    <a:lnTo>
                      <a:pt x="12171" y="-1050"/>
                    </a:lnTo>
                    <a:cubicBezTo>
                      <a:pt x="7599" y="-3"/>
                      <a:pt x="1883" y="855"/>
                      <a:pt x="-3735" y="14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261823" y="4191264"/>
                <a:ext cx="70250" cy="123974"/>
              </a:xfrm>
              <a:custGeom>
                <a:rect b="b" l="l" r="r" t="t"/>
                <a:pathLst>
                  <a:path extrusionOk="0" h="147923" w="83820">
                    <a:moveTo>
                      <a:pt x="-3735" y="3998"/>
                    </a:moveTo>
                    <a:lnTo>
                      <a:pt x="48939" y="146873"/>
                    </a:lnTo>
                    <a:cubicBezTo>
                      <a:pt x="59605" y="144015"/>
                      <a:pt x="69989" y="140777"/>
                      <a:pt x="80086" y="137348"/>
                    </a:cubicBezTo>
                    <a:lnTo>
                      <a:pt x="12457" y="-1050"/>
                    </a:lnTo>
                    <a:cubicBezTo>
                      <a:pt x="7123" y="950"/>
                      <a:pt x="1788" y="2569"/>
                      <a:pt x="-3735" y="399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7199316" y="4202210"/>
                <a:ext cx="26184" cy="124524"/>
              </a:xfrm>
              <a:custGeom>
                <a:rect b="b" l="l" r="r" t="t"/>
                <a:pathLst>
                  <a:path extrusionOk="0" h="148579" w="31242">
                    <a:moveTo>
                      <a:pt x="12553" y="-966"/>
                    </a:moveTo>
                    <a:lnTo>
                      <a:pt x="11697" y="-966"/>
                    </a:lnTo>
                    <a:lnTo>
                      <a:pt x="3695" y="-966"/>
                    </a:lnTo>
                    <a:lnTo>
                      <a:pt x="-3735" y="147529"/>
                    </a:lnTo>
                    <a:cubicBezTo>
                      <a:pt x="1409" y="147529"/>
                      <a:pt x="6648" y="147529"/>
                      <a:pt x="11887" y="147529"/>
                    </a:cubicBezTo>
                    <a:lnTo>
                      <a:pt x="11887" y="147529"/>
                    </a:lnTo>
                    <a:cubicBezTo>
                      <a:pt x="17124" y="147529"/>
                      <a:pt x="22268" y="147529"/>
                      <a:pt x="27507" y="147529"/>
                    </a:cubicBezTo>
                    <a:lnTo>
                      <a:pt x="19982" y="-966"/>
                    </a:lnTo>
                    <a:cubicBezTo>
                      <a:pt x="17792" y="-1156"/>
                      <a:pt x="15220" y="-966"/>
                      <a:pt x="12553" y="-9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7311716" y="4156538"/>
                <a:ext cx="114155" cy="109285"/>
              </a:xfrm>
              <a:custGeom>
                <a:rect b="b" l="l" r="r" t="t"/>
                <a:pathLst>
                  <a:path extrusionOk="0" h="130396" w="136207">
                    <a:moveTo>
                      <a:pt x="-3735" y="11808"/>
                    </a:moveTo>
                    <a:lnTo>
                      <a:pt x="107993" y="129346"/>
                    </a:lnTo>
                    <a:cubicBezTo>
                      <a:pt x="116660" y="122203"/>
                      <a:pt x="124853" y="114393"/>
                      <a:pt x="132473" y="106106"/>
                    </a:cubicBezTo>
                    <a:lnTo>
                      <a:pt x="7695" y="-1050"/>
                    </a:lnTo>
                    <a:cubicBezTo>
                      <a:pt x="4169" y="3522"/>
                      <a:pt x="360" y="7807"/>
                      <a:pt x="-3735" y="118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7283056" y="3934374"/>
                <a:ext cx="99227" cy="73283"/>
              </a:xfrm>
              <a:custGeom>
                <a:rect b="b" l="l" r="r" t="t"/>
                <a:pathLst>
                  <a:path extrusionOk="0" h="87440" w="118395">
                    <a:moveTo>
                      <a:pt x="6934" y="86390"/>
                    </a:moveTo>
                    <a:lnTo>
                      <a:pt x="114660" y="11333"/>
                    </a:lnTo>
                    <a:cubicBezTo>
                      <a:pt x="107042" y="6761"/>
                      <a:pt x="99136" y="2665"/>
                      <a:pt x="91038" y="-1050"/>
                    </a:cubicBezTo>
                    <a:lnTo>
                      <a:pt x="-3735" y="80389"/>
                    </a:lnTo>
                    <a:cubicBezTo>
                      <a:pt x="-114" y="82389"/>
                      <a:pt x="3409" y="84390"/>
                      <a:pt x="6934" y="863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339257" y="4103612"/>
                <a:ext cx="133394" cy="68812"/>
              </a:xfrm>
              <a:custGeom>
                <a:rect b="b" l="l" r="r" t="t"/>
                <a:pathLst>
                  <a:path extrusionOk="0" h="82105" w="159162">
                    <a:moveTo>
                      <a:pt x="-3735" y="15237"/>
                    </a:moveTo>
                    <a:lnTo>
                      <a:pt x="148665" y="81055"/>
                    </a:lnTo>
                    <a:cubicBezTo>
                      <a:pt x="151809" y="70292"/>
                      <a:pt x="154000" y="59338"/>
                      <a:pt x="155428" y="48193"/>
                    </a:cubicBezTo>
                    <a:lnTo>
                      <a:pt x="-1926" y="-1050"/>
                    </a:lnTo>
                    <a:cubicBezTo>
                      <a:pt x="-2212" y="4378"/>
                      <a:pt x="-2781" y="9808"/>
                      <a:pt x="-3735" y="1523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093063" y="4191264"/>
                <a:ext cx="70250" cy="123814"/>
              </a:xfrm>
              <a:custGeom>
                <a:rect b="b" l="l" r="r" t="t"/>
                <a:pathLst>
                  <a:path extrusionOk="0" h="147732" w="83820">
                    <a:moveTo>
                      <a:pt x="64275" y="-1050"/>
                    </a:moveTo>
                    <a:lnTo>
                      <a:pt x="-3735" y="137158"/>
                    </a:lnTo>
                    <a:cubicBezTo>
                      <a:pt x="6362" y="140872"/>
                      <a:pt x="16745" y="144111"/>
                      <a:pt x="27412" y="146683"/>
                    </a:cubicBezTo>
                    <a:lnTo>
                      <a:pt x="80086" y="3808"/>
                    </a:lnTo>
                    <a:cubicBezTo>
                      <a:pt x="74751" y="2474"/>
                      <a:pt x="69419" y="854"/>
                      <a:pt x="64275" y="-10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339895" y="4076150"/>
                <a:ext cx="134830" cy="40634"/>
              </a:xfrm>
              <a:custGeom>
                <a:rect b="b" l="l" r="r" t="t"/>
                <a:pathLst>
                  <a:path extrusionOk="0" h="48483" w="160876">
                    <a:moveTo>
                      <a:pt x="-3735" y="-1050"/>
                    </a:moveTo>
                    <a:cubicBezTo>
                      <a:pt x="-2879" y="4189"/>
                      <a:pt x="-2307" y="9428"/>
                      <a:pt x="-2021" y="14762"/>
                    </a:cubicBezTo>
                    <a:lnTo>
                      <a:pt x="157141" y="47433"/>
                    </a:lnTo>
                    <a:cubicBezTo>
                      <a:pt x="157046" y="36574"/>
                      <a:pt x="156283" y="25620"/>
                      <a:pt x="154855" y="148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7329358" y="4131233"/>
                <a:ext cx="128206" cy="92681"/>
              </a:xfrm>
              <a:custGeom>
                <a:rect b="b" l="l" r="r" t="t"/>
                <a:pathLst>
                  <a:path extrusionOk="0" h="110585" w="152972">
                    <a:moveTo>
                      <a:pt x="-3735" y="14285"/>
                    </a:moveTo>
                    <a:lnTo>
                      <a:pt x="132664" y="109535"/>
                    </a:lnTo>
                    <a:cubicBezTo>
                      <a:pt x="138949" y="100105"/>
                      <a:pt x="144475" y="90294"/>
                      <a:pt x="149237" y="80008"/>
                    </a:cubicBezTo>
                    <a:lnTo>
                      <a:pt x="3218" y="-1050"/>
                    </a:lnTo>
                    <a:cubicBezTo>
                      <a:pt x="1314" y="4189"/>
                      <a:pt x="-1068" y="9332"/>
                      <a:pt x="-3735" y="1428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16" name="Google Shape;316;p3"/>
            <p:cNvCxnSpPr/>
            <p:nvPr/>
          </p:nvCxnSpPr>
          <p:spPr>
            <a:xfrm>
              <a:off x="7665366" y="3545607"/>
              <a:ext cx="10142" cy="760129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7" name="Google Shape;317;p3"/>
            <p:cNvSpPr/>
            <p:nvPr/>
          </p:nvSpPr>
          <p:spPr>
            <a:xfrm>
              <a:off x="7778316" y="3476517"/>
              <a:ext cx="2836586" cy="1034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 u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университета и высшего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образования и науки в Сибири</a:t>
              </a: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5869048" y="2405200"/>
            <a:ext cx="5293262" cy="1158869"/>
            <a:chOff x="5869047" y="2257154"/>
            <a:chExt cx="4723497" cy="1034129"/>
          </a:xfrm>
        </p:grpSpPr>
        <p:cxnSp>
          <p:nvCxnSpPr>
            <p:cNvPr id="319" name="Google Shape;319;p3"/>
            <p:cNvCxnSpPr/>
            <p:nvPr/>
          </p:nvCxnSpPr>
          <p:spPr>
            <a:xfrm>
              <a:off x="7582102" y="2326244"/>
              <a:ext cx="10142" cy="760129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0" name="Google Shape;320;p3"/>
            <p:cNvSpPr/>
            <p:nvPr/>
          </p:nvSpPr>
          <p:spPr>
            <a:xfrm>
              <a:off x="7695052" y="2257154"/>
              <a:ext cx="2897492" cy="1034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 u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университета и высшего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образования и науки в Сибири</a:t>
              </a:r>
              <a:endParaRPr/>
            </a:p>
          </p:txBody>
        </p:sp>
        <p:grpSp>
          <p:nvGrpSpPr>
            <p:cNvPr id="321" name="Google Shape;321;p3"/>
            <p:cNvGrpSpPr/>
            <p:nvPr/>
          </p:nvGrpSpPr>
          <p:grpSpPr>
            <a:xfrm>
              <a:off x="5869047" y="2325714"/>
              <a:ext cx="1530300" cy="780311"/>
              <a:chOff x="5867232" y="2325714"/>
              <a:chExt cx="1536319" cy="783380"/>
            </a:xfrm>
          </p:grpSpPr>
          <p:sp>
            <p:nvSpPr>
              <p:cNvPr id="322" name="Google Shape;322;p3"/>
              <p:cNvSpPr/>
              <p:nvPr/>
            </p:nvSpPr>
            <p:spPr>
              <a:xfrm>
                <a:off x="5867232" y="2325714"/>
                <a:ext cx="306264" cy="783379"/>
              </a:xfrm>
              <a:custGeom>
                <a:rect b="b" l="l" r="r" t="t"/>
                <a:pathLst>
                  <a:path extrusionOk="0" h="783379" w="306264">
                    <a:moveTo>
                      <a:pt x="302232" y="784328"/>
                    </a:moveTo>
                    <a:lnTo>
                      <a:pt x="159379" y="784328"/>
                    </a:lnTo>
                    <a:lnTo>
                      <a:pt x="159379" y="205904"/>
                    </a:lnTo>
                    <a:lnTo>
                      <a:pt x="71934" y="271885"/>
                    </a:lnTo>
                    <a:lnTo>
                      <a:pt x="-4033" y="153523"/>
                    </a:lnTo>
                    <a:lnTo>
                      <a:pt x="200072" y="948"/>
                    </a:lnTo>
                    <a:lnTo>
                      <a:pt x="302232" y="948"/>
                    </a:lnTo>
                    <a:close/>
                    <a:moveTo>
                      <a:pt x="176750" y="766956"/>
                    </a:moveTo>
                    <a:lnTo>
                      <a:pt x="284860" y="766956"/>
                    </a:lnTo>
                    <a:lnTo>
                      <a:pt x="284860" y="17895"/>
                    </a:lnTo>
                    <a:lnTo>
                      <a:pt x="205863" y="17895"/>
                    </a:lnTo>
                    <a:lnTo>
                      <a:pt x="19288" y="157560"/>
                    </a:lnTo>
                    <a:lnTo>
                      <a:pt x="76451" y="246544"/>
                    </a:lnTo>
                    <a:lnTo>
                      <a:pt x="176750" y="17094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6287132" y="2327733"/>
                <a:ext cx="590218" cy="781361"/>
              </a:xfrm>
              <a:custGeom>
                <a:rect b="b" l="l" r="r" t="t"/>
                <a:pathLst>
                  <a:path extrusionOk="0" h="781361" w="590218">
                    <a:moveTo>
                      <a:pt x="488062" y="782309"/>
                    </a:moveTo>
                    <a:lnTo>
                      <a:pt x="345209" y="782309"/>
                    </a:lnTo>
                    <a:lnTo>
                      <a:pt x="345209" y="605509"/>
                    </a:lnTo>
                    <a:lnTo>
                      <a:pt x="-4033" y="605509"/>
                    </a:lnTo>
                    <a:lnTo>
                      <a:pt x="-4033" y="501650"/>
                    </a:lnTo>
                    <a:lnTo>
                      <a:pt x="294369" y="948"/>
                    </a:lnTo>
                    <a:lnTo>
                      <a:pt x="458685" y="948"/>
                    </a:lnTo>
                    <a:lnTo>
                      <a:pt x="182436" y="462604"/>
                    </a:lnTo>
                    <a:lnTo>
                      <a:pt x="345102" y="462604"/>
                    </a:lnTo>
                    <a:lnTo>
                      <a:pt x="345102" y="273797"/>
                    </a:lnTo>
                    <a:lnTo>
                      <a:pt x="487956" y="273797"/>
                    </a:lnTo>
                    <a:lnTo>
                      <a:pt x="487956" y="462604"/>
                    </a:lnTo>
                    <a:lnTo>
                      <a:pt x="586185" y="462604"/>
                    </a:lnTo>
                    <a:lnTo>
                      <a:pt x="586185" y="605456"/>
                    </a:lnTo>
                    <a:lnTo>
                      <a:pt x="487956" y="605456"/>
                    </a:lnTo>
                    <a:close/>
                    <a:moveTo>
                      <a:pt x="362529" y="764937"/>
                    </a:moveTo>
                    <a:lnTo>
                      <a:pt x="470690" y="764937"/>
                    </a:lnTo>
                    <a:lnTo>
                      <a:pt x="470690" y="588137"/>
                    </a:lnTo>
                    <a:lnTo>
                      <a:pt x="568972" y="588137"/>
                    </a:lnTo>
                    <a:lnTo>
                      <a:pt x="568972" y="479975"/>
                    </a:lnTo>
                    <a:lnTo>
                      <a:pt x="470690" y="479975"/>
                    </a:lnTo>
                    <a:lnTo>
                      <a:pt x="470690" y="291116"/>
                    </a:lnTo>
                    <a:lnTo>
                      <a:pt x="362529" y="291116"/>
                    </a:lnTo>
                    <a:lnTo>
                      <a:pt x="362529" y="479922"/>
                    </a:lnTo>
                    <a:lnTo>
                      <a:pt x="151941" y="479922"/>
                    </a:lnTo>
                    <a:lnTo>
                      <a:pt x="428190" y="18267"/>
                    </a:lnTo>
                    <a:lnTo>
                      <a:pt x="304356" y="18267"/>
                    </a:lnTo>
                    <a:lnTo>
                      <a:pt x="13445" y="506378"/>
                    </a:lnTo>
                    <a:lnTo>
                      <a:pt x="13445" y="588085"/>
                    </a:lnTo>
                    <a:lnTo>
                      <a:pt x="362635" y="5880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6923355" y="2336392"/>
                <a:ext cx="63377" cy="125534"/>
              </a:xfrm>
              <a:custGeom>
                <a:rect b="b" l="l" r="r" t="t"/>
                <a:pathLst>
                  <a:path extrusionOk="0" h="125534" w="63377">
                    <a:moveTo>
                      <a:pt x="63378" y="125534"/>
                    </a:moveTo>
                    <a:lnTo>
                      <a:pt x="20294" y="0"/>
                    </a:lnTo>
                    <a:lnTo>
                      <a:pt x="0" y="0"/>
                    </a:lnTo>
                    <a:lnTo>
                      <a:pt x="0" y="32194"/>
                    </a:lnTo>
                    <a:lnTo>
                      <a:pt x="41012" y="125534"/>
                    </a:lnTo>
                    <a:lnTo>
                      <a:pt x="63378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222023" y="2336392"/>
                <a:ext cx="127340" cy="125534"/>
              </a:xfrm>
              <a:custGeom>
                <a:rect b="b" l="l" r="r" t="t"/>
                <a:pathLst>
                  <a:path extrusionOk="0" h="125534" w="127340">
                    <a:moveTo>
                      <a:pt x="29484" y="125534"/>
                    </a:moveTo>
                    <a:lnTo>
                      <a:pt x="127340" y="0"/>
                    </a:lnTo>
                    <a:lnTo>
                      <a:pt x="82184" y="0"/>
                    </a:lnTo>
                    <a:lnTo>
                      <a:pt x="0" y="125534"/>
                    </a:lnTo>
                    <a:lnTo>
                      <a:pt x="29484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127673" y="2336392"/>
                <a:ext cx="64228" cy="125534"/>
              </a:xfrm>
              <a:custGeom>
                <a:rect b="b" l="l" r="r" t="t"/>
                <a:pathLst>
                  <a:path extrusionOk="0" h="125534" w="64228">
                    <a:moveTo>
                      <a:pt x="21144" y="125534"/>
                    </a:moveTo>
                    <a:lnTo>
                      <a:pt x="64228" y="0"/>
                    </a:lnTo>
                    <a:lnTo>
                      <a:pt x="31716" y="0"/>
                    </a:lnTo>
                    <a:lnTo>
                      <a:pt x="0" y="125534"/>
                    </a:lnTo>
                    <a:lnTo>
                      <a:pt x="21144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7109186" y="2804900"/>
                <a:ext cx="76712" cy="196827"/>
              </a:xfrm>
              <a:custGeom>
                <a:rect b="b" l="l" r="r" t="t"/>
                <a:pathLst>
                  <a:path extrusionOk="0" h="196827" w="76712">
                    <a:moveTo>
                      <a:pt x="0" y="13334"/>
                    </a:moveTo>
                    <a:lnTo>
                      <a:pt x="62953" y="196828"/>
                    </a:lnTo>
                    <a:lnTo>
                      <a:pt x="76712" y="162350"/>
                    </a:lnTo>
                    <a:lnTo>
                      <a:pt x="5366" y="0"/>
                    </a:lnTo>
                    <a:lnTo>
                      <a:pt x="0" y="133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171395" y="2336392"/>
                <a:ext cx="92171" cy="125534"/>
              </a:xfrm>
              <a:custGeom>
                <a:rect b="b" l="l" r="r" t="t"/>
                <a:pathLst>
                  <a:path extrusionOk="0" h="125534" w="92171">
                    <a:moveTo>
                      <a:pt x="24119" y="125534"/>
                    </a:moveTo>
                    <a:lnTo>
                      <a:pt x="92172" y="0"/>
                    </a:lnTo>
                    <a:lnTo>
                      <a:pt x="55091" y="0"/>
                    </a:lnTo>
                    <a:lnTo>
                      <a:pt x="0" y="125534"/>
                    </a:lnTo>
                    <a:lnTo>
                      <a:pt x="24119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7210867" y="2336392"/>
                <a:ext cx="192684" cy="229818"/>
              </a:xfrm>
              <a:custGeom>
                <a:rect b="b" l="l" r="r" t="t"/>
                <a:pathLst>
                  <a:path extrusionOk="0" h="229818" w="192684">
                    <a:moveTo>
                      <a:pt x="0" y="229818"/>
                    </a:moveTo>
                    <a:lnTo>
                      <a:pt x="192684" y="52434"/>
                    </a:lnTo>
                    <a:lnTo>
                      <a:pt x="192684" y="0"/>
                    </a:lnTo>
                    <a:lnTo>
                      <a:pt x="189868" y="0"/>
                    </a:lnTo>
                    <a:lnTo>
                      <a:pt x="16947" y="187797"/>
                    </a:lnTo>
                    <a:lnTo>
                      <a:pt x="0" y="2298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7177026" y="2542570"/>
                <a:ext cx="177915" cy="107524"/>
              </a:xfrm>
              <a:custGeom>
                <a:rect b="b" l="l" r="r" t="t"/>
                <a:pathLst>
                  <a:path extrusionOk="0" h="107524" w="177915">
                    <a:moveTo>
                      <a:pt x="0" y="107525"/>
                    </a:moveTo>
                    <a:lnTo>
                      <a:pt x="163731" y="35594"/>
                    </a:lnTo>
                    <a:lnTo>
                      <a:pt x="177915" y="0"/>
                    </a:lnTo>
                    <a:lnTo>
                      <a:pt x="5738" y="93394"/>
                    </a:lnTo>
                    <a:lnTo>
                      <a:pt x="0" y="10752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168048" y="2608391"/>
                <a:ext cx="160702" cy="63909"/>
              </a:xfrm>
              <a:custGeom>
                <a:rect b="b" l="l" r="r" t="t"/>
                <a:pathLst>
                  <a:path extrusionOk="0" h="63909" w="160702">
                    <a:moveTo>
                      <a:pt x="0" y="63909"/>
                    </a:moveTo>
                    <a:lnTo>
                      <a:pt x="150344" y="25978"/>
                    </a:lnTo>
                    <a:lnTo>
                      <a:pt x="160703" y="0"/>
                    </a:lnTo>
                    <a:lnTo>
                      <a:pt x="4091" y="53816"/>
                    </a:lnTo>
                    <a:lnTo>
                      <a:pt x="0" y="6390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189829" y="2443811"/>
                <a:ext cx="204424" cy="174568"/>
              </a:xfrm>
              <a:custGeom>
                <a:rect b="b" l="l" r="r" t="t"/>
                <a:pathLst>
                  <a:path extrusionOk="0" h="174568" w="204424">
                    <a:moveTo>
                      <a:pt x="0" y="174568"/>
                    </a:moveTo>
                    <a:lnTo>
                      <a:pt x="182484" y="55144"/>
                    </a:lnTo>
                    <a:lnTo>
                      <a:pt x="204425" y="0"/>
                    </a:lnTo>
                    <a:lnTo>
                      <a:pt x="8978" y="152362"/>
                    </a:lnTo>
                    <a:lnTo>
                      <a:pt x="0" y="17456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7154767" y="2698066"/>
                <a:ext cx="138284" cy="17956"/>
              </a:xfrm>
              <a:custGeom>
                <a:rect b="b" l="l" r="r" t="t"/>
                <a:pathLst>
                  <a:path extrusionOk="0" h="17956" w="138284">
                    <a:moveTo>
                      <a:pt x="0" y="7225"/>
                    </a:moveTo>
                    <a:lnTo>
                      <a:pt x="131112" y="17956"/>
                    </a:lnTo>
                    <a:lnTo>
                      <a:pt x="138284" y="0"/>
                    </a:lnTo>
                    <a:lnTo>
                      <a:pt x="2869" y="53"/>
                    </a:lnTo>
                    <a:lnTo>
                      <a:pt x="0" y="722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6923355" y="2431007"/>
                <a:ext cx="16787" cy="30918"/>
              </a:xfrm>
              <a:custGeom>
                <a:rect b="b" l="l" r="r" t="t"/>
                <a:pathLst>
                  <a:path extrusionOk="0" h="30918" w="16787">
                    <a:moveTo>
                      <a:pt x="0" y="30919"/>
                    </a:moveTo>
                    <a:lnTo>
                      <a:pt x="16787" y="30919"/>
                    </a:lnTo>
                    <a:lnTo>
                      <a:pt x="0" y="0"/>
                    </a:lnTo>
                    <a:lnTo>
                      <a:pt x="0" y="3091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7160983" y="2657638"/>
                <a:ext cx="148165" cy="32299"/>
              </a:xfrm>
              <a:custGeom>
                <a:rect b="b" l="l" r="r" t="t"/>
                <a:pathLst>
                  <a:path extrusionOk="0" h="32299" w="148165">
                    <a:moveTo>
                      <a:pt x="0" y="32300"/>
                    </a:moveTo>
                    <a:lnTo>
                      <a:pt x="139825" y="20878"/>
                    </a:lnTo>
                    <a:lnTo>
                      <a:pt x="148165" y="0"/>
                    </a:lnTo>
                    <a:lnTo>
                      <a:pt x="3347" y="24012"/>
                    </a:lnTo>
                    <a:lnTo>
                      <a:pt x="0" y="323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7037945" y="2336392"/>
                <a:ext cx="29803" cy="125534"/>
              </a:xfrm>
              <a:custGeom>
                <a:rect b="b" l="l" r="r" t="t"/>
                <a:pathLst>
                  <a:path extrusionOk="0" h="125534" w="29803">
                    <a:moveTo>
                      <a:pt x="29750" y="125534"/>
                    </a:moveTo>
                    <a:lnTo>
                      <a:pt x="29803" y="0"/>
                    </a:lnTo>
                    <a:lnTo>
                      <a:pt x="0" y="0"/>
                    </a:lnTo>
                    <a:lnTo>
                      <a:pt x="10306" y="125534"/>
                    </a:lnTo>
                    <a:lnTo>
                      <a:pt x="29750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7144301" y="2725160"/>
                <a:ext cx="121656" cy="56843"/>
              </a:xfrm>
              <a:custGeom>
                <a:rect b="b" l="l" r="r" t="t"/>
                <a:pathLst>
                  <a:path extrusionOk="0" h="56843" w="121656">
                    <a:moveTo>
                      <a:pt x="0" y="6109"/>
                    </a:moveTo>
                    <a:lnTo>
                      <a:pt x="115334" y="56844"/>
                    </a:lnTo>
                    <a:lnTo>
                      <a:pt x="121656" y="40906"/>
                    </a:lnTo>
                    <a:lnTo>
                      <a:pt x="2444" y="0"/>
                    </a:lnTo>
                    <a:lnTo>
                      <a:pt x="0" y="610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7139042" y="2737751"/>
                <a:ext cx="114165" cy="76924"/>
              </a:xfrm>
              <a:custGeom>
                <a:rect b="b" l="l" r="r" t="t"/>
                <a:pathLst>
                  <a:path extrusionOk="0" h="76924" w="114165">
                    <a:moveTo>
                      <a:pt x="0" y="6481"/>
                    </a:moveTo>
                    <a:lnTo>
                      <a:pt x="107578" y="76925"/>
                    </a:lnTo>
                    <a:lnTo>
                      <a:pt x="114166" y="60456"/>
                    </a:lnTo>
                    <a:lnTo>
                      <a:pt x="2656" y="0"/>
                    </a:lnTo>
                    <a:lnTo>
                      <a:pt x="0" y="64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7067908" y="2882728"/>
                <a:ext cx="33149" cy="217652"/>
              </a:xfrm>
              <a:custGeom>
                <a:rect b="b" l="l" r="r" t="t"/>
                <a:pathLst>
                  <a:path extrusionOk="0" h="217652" w="33149">
                    <a:moveTo>
                      <a:pt x="53" y="37719"/>
                    </a:moveTo>
                    <a:lnTo>
                      <a:pt x="0" y="217653"/>
                    </a:lnTo>
                    <a:lnTo>
                      <a:pt x="33150" y="217653"/>
                    </a:lnTo>
                    <a:lnTo>
                      <a:pt x="15300" y="0"/>
                    </a:lnTo>
                    <a:lnTo>
                      <a:pt x="53" y="3771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119279" y="2783279"/>
                <a:ext cx="88506" cy="154540"/>
              </a:xfrm>
              <a:custGeom>
                <a:rect b="b" l="l" r="r" t="t"/>
                <a:pathLst>
                  <a:path extrusionOk="0" h="154540" w="88506">
                    <a:moveTo>
                      <a:pt x="0" y="10041"/>
                    </a:moveTo>
                    <a:lnTo>
                      <a:pt x="78306" y="154540"/>
                    </a:lnTo>
                    <a:lnTo>
                      <a:pt x="88506" y="128987"/>
                    </a:lnTo>
                    <a:lnTo>
                      <a:pt x="4038" y="0"/>
                    </a:lnTo>
                    <a:lnTo>
                      <a:pt x="0" y="1004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7094258" y="2834810"/>
                <a:ext cx="61093" cy="262065"/>
              </a:xfrm>
              <a:custGeom>
                <a:rect b="b" l="l" r="r" t="t"/>
                <a:pathLst>
                  <a:path extrusionOk="0" h="262065" w="61093">
                    <a:moveTo>
                      <a:pt x="0" y="20453"/>
                    </a:moveTo>
                    <a:lnTo>
                      <a:pt x="40056" y="262065"/>
                    </a:lnTo>
                    <a:lnTo>
                      <a:pt x="61094" y="209100"/>
                    </a:lnTo>
                    <a:lnTo>
                      <a:pt x="8287" y="0"/>
                    </a:lnTo>
                    <a:lnTo>
                      <a:pt x="0" y="204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7133411" y="2751085"/>
                <a:ext cx="106409" cy="98546"/>
              </a:xfrm>
              <a:custGeom>
                <a:rect b="b" l="l" r="r" t="t"/>
                <a:pathLst>
                  <a:path extrusionOk="0" h="98546" w="106409">
                    <a:moveTo>
                      <a:pt x="0" y="7119"/>
                    </a:moveTo>
                    <a:lnTo>
                      <a:pt x="99290" y="98547"/>
                    </a:lnTo>
                    <a:lnTo>
                      <a:pt x="106409" y="80697"/>
                    </a:lnTo>
                    <a:lnTo>
                      <a:pt x="2869" y="0"/>
                    </a:lnTo>
                    <a:lnTo>
                      <a:pt x="0" y="711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7087511" y="2336392"/>
                <a:ext cx="40587" cy="125534"/>
              </a:xfrm>
              <a:custGeom>
                <a:rect b="b" l="l" r="r" t="t"/>
                <a:pathLst>
                  <a:path extrusionOk="0" h="125534" w="40587">
                    <a:moveTo>
                      <a:pt x="19762" y="125534"/>
                    </a:moveTo>
                    <a:lnTo>
                      <a:pt x="40587" y="0"/>
                    </a:lnTo>
                    <a:lnTo>
                      <a:pt x="10253" y="0"/>
                    </a:lnTo>
                    <a:lnTo>
                      <a:pt x="0" y="125534"/>
                    </a:lnTo>
                    <a:lnTo>
                      <a:pt x="19762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7000811" y="2978619"/>
                <a:ext cx="43668" cy="121762"/>
              </a:xfrm>
              <a:custGeom>
                <a:rect b="b" l="l" r="r" t="t"/>
                <a:pathLst>
                  <a:path extrusionOk="0" h="121762" w="43668">
                    <a:moveTo>
                      <a:pt x="3719" y="99025"/>
                    </a:moveTo>
                    <a:lnTo>
                      <a:pt x="0" y="121762"/>
                    </a:lnTo>
                    <a:lnTo>
                      <a:pt x="33734" y="121762"/>
                    </a:lnTo>
                    <a:lnTo>
                      <a:pt x="43669" y="0"/>
                    </a:lnTo>
                    <a:lnTo>
                      <a:pt x="3719" y="9902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7126983" y="2765960"/>
                <a:ext cx="98068" cy="123515"/>
              </a:xfrm>
              <a:custGeom>
                <a:rect b="b" l="l" r="r" t="t"/>
                <a:pathLst>
                  <a:path extrusionOk="0" h="123515" w="98068">
                    <a:moveTo>
                      <a:pt x="0" y="8181"/>
                    </a:moveTo>
                    <a:lnTo>
                      <a:pt x="89887" y="123515"/>
                    </a:lnTo>
                    <a:lnTo>
                      <a:pt x="98069" y="102903"/>
                    </a:lnTo>
                    <a:lnTo>
                      <a:pt x="3294" y="0"/>
                    </a:lnTo>
                    <a:lnTo>
                      <a:pt x="0" y="81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7149348" y="2712251"/>
                <a:ext cx="129677" cy="37506"/>
              </a:xfrm>
              <a:custGeom>
                <a:rect b="b" l="l" r="r" t="t"/>
                <a:pathLst>
                  <a:path extrusionOk="0" h="37506" w="129677">
                    <a:moveTo>
                      <a:pt x="0" y="6428"/>
                    </a:moveTo>
                    <a:lnTo>
                      <a:pt x="123090" y="37506"/>
                    </a:lnTo>
                    <a:lnTo>
                      <a:pt x="129678" y="21037"/>
                    </a:lnTo>
                    <a:lnTo>
                      <a:pt x="2603" y="0"/>
                    </a:lnTo>
                    <a:lnTo>
                      <a:pt x="0" y="642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976373" y="2336392"/>
                <a:ext cx="51956" cy="125534"/>
              </a:xfrm>
              <a:custGeom>
                <a:rect b="b" l="l" r="r" t="t"/>
                <a:pathLst>
                  <a:path extrusionOk="0" h="125534" w="51956">
                    <a:moveTo>
                      <a:pt x="51956" y="125534"/>
                    </a:moveTo>
                    <a:lnTo>
                      <a:pt x="31184" y="0"/>
                    </a:lnTo>
                    <a:lnTo>
                      <a:pt x="0" y="0"/>
                    </a:lnTo>
                    <a:lnTo>
                      <a:pt x="31662" y="125534"/>
                    </a:lnTo>
                    <a:lnTo>
                      <a:pt x="51956" y="12553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" name="Google Shape;348;p3"/>
          <p:cNvGrpSpPr/>
          <p:nvPr/>
        </p:nvGrpSpPr>
        <p:grpSpPr>
          <a:xfrm>
            <a:off x="5864864" y="4973131"/>
            <a:ext cx="5297948" cy="1158869"/>
            <a:chOff x="5864864" y="4695881"/>
            <a:chExt cx="4727679" cy="1034129"/>
          </a:xfrm>
        </p:grpSpPr>
        <p:cxnSp>
          <p:nvCxnSpPr>
            <p:cNvPr id="349" name="Google Shape;349;p3"/>
            <p:cNvCxnSpPr/>
            <p:nvPr/>
          </p:nvCxnSpPr>
          <p:spPr>
            <a:xfrm>
              <a:off x="7628529" y="4764971"/>
              <a:ext cx="10142" cy="760129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0" name="Google Shape;350;p3"/>
            <p:cNvSpPr/>
            <p:nvPr/>
          </p:nvSpPr>
          <p:spPr>
            <a:xfrm>
              <a:off x="7741478" y="4695881"/>
              <a:ext cx="2851065" cy="1034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 u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университета и высшего </a:t>
              </a:r>
              <a:b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образования и науки в Сибири</a:t>
              </a:r>
              <a:endParaRPr/>
            </a:p>
          </p:txBody>
        </p:sp>
        <p:grpSp>
          <p:nvGrpSpPr>
            <p:cNvPr id="351" name="Google Shape;351;p3"/>
            <p:cNvGrpSpPr/>
            <p:nvPr/>
          </p:nvGrpSpPr>
          <p:grpSpPr>
            <a:xfrm>
              <a:off x="5864864" y="4763185"/>
              <a:ext cx="1577876" cy="784178"/>
              <a:chOff x="5864864" y="4763185"/>
              <a:chExt cx="1577876" cy="784178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5864864" y="4764242"/>
                <a:ext cx="304820" cy="779843"/>
              </a:xfrm>
              <a:custGeom>
                <a:rect b="b" l="l" r="r" t="t"/>
                <a:pathLst>
                  <a:path extrusionOk="0" h="779843" w="304820">
                    <a:moveTo>
                      <a:pt x="300078" y="780794"/>
                    </a:moveTo>
                    <a:lnTo>
                      <a:pt x="157900" y="780794"/>
                    </a:lnTo>
                    <a:lnTo>
                      <a:pt x="157900" y="205098"/>
                    </a:lnTo>
                    <a:lnTo>
                      <a:pt x="70867" y="270874"/>
                    </a:lnTo>
                    <a:lnTo>
                      <a:pt x="-4742" y="153070"/>
                    </a:lnTo>
                    <a:lnTo>
                      <a:pt x="198400" y="950"/>
                    </a:lnTo>
                    <a:lnTo>
                      <a:pt x="300078" y="950"/>
                    </a:lnTo>
                    <a:close/>
                    <a:moveTo>
                      <a:pt x="175188" y="763504"/>
                    </a:moveTo>
                    <a:lnTo>
                      <a:pt x="282788" y="763504"/>
                    </a:lnTo>
                    <a:lnTo>
                      <a:pt x="282788" y="18346"/>
                    </a:lnTo>
                    <a:lnTo>
                      <a:pt x="204217" y="18346"/>
                    </a:lnTo>
                    <a:lnTo>
                      <a:pt x="18522" y="157353"/>
                    </a:lnTo>
                    <a:lnTo>
                      <a:pt x="75362" y="245706"/>
                    </a:lnTo>
                    <a:lnTo>
                      <a:pt x="175188" y="17025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6282784" y="4766410"/>
                <a:ext cx="587434" cy="777622"/>
              </a:xfrm>
              <a:custGeom>
                <a:rect b="b" l="l" r="r" t="t"/>
                <a:pathLst>
                  <a:path extrusionOk="0" h="777622" w="587434">
                    <a:moveTo>
                      <a:pt x="485032" y="778573"/>
                    </a:moveTo>
                    <a:lnTo>
                      <a:pt x="342852" y="778573"/>
                    </a:lnTo>
                    <a:lnTo>
                      <a:pt x="342852" y="602607"/>
                    </a:lnTo>
                    <a:lnTo>
                      <a:pt x="-4742" y="602607"/>
                    </a:lnTo>
                    <a:lnTo>
                      <a:pt x="-4742" y="499291"/>
                    </a:lnTo>
                    <a:lnTo>
                      <a:pt x="292252" y="950"/>
                    </a:lnTo>
                    <a:lnTo>
                      <a:pt x="455794" y="950"/>
                    </a:lnTo>
                    <a:lnTo>
                      <a:pt x="180847" y="460429"/>
                    </a:lnTo>
                    <a:lnTo>
                      <a:pt x="342749" y="460429"/>
                    </a:lnTo>
                    <a:lnTo>
                      <a:pt x="342749" y="272513"/>
                    </a:lnTo>
                    <a:lnTo>
                      <a:pt x="484926" y="272513"/>
                    </a:lnTo>
                    <a:lnTo>
                      <a:pt x="484926" y="460323"/>
                    </a:lnTo>
                    <a:lnTo>
                      <a:pt x="582692" y="460323"/>
                    </a:lnTo>
                    <a:lnTo>
                      <a:pt x="582692" y="602502"/>
                    </a:lnTo>
                    <a:lnTo>
                      <a:pt x="484926" y="602502"/>
                    </a:lnTo>
                    <a:close/>
                    <a:moveTo>
                      <a:pt x="360091" y="761336"/>
                    </a:moveTo>
                    <a:lnTo>
                      <a:pt x="467742" y="761336"/>
                    </a:lnTo>
                    <a:lnTo>
                      <a:pt x="467742" y="585371"/>
                    </a:lnTo>
                    <a:lnTo>
                      <a:pt x="565508" y="585371"/>
                    </a:lnTo>
                    <a:lnTo>
                      <a:pt x="565508" y="477718"/>
                    </a:lnTo>
                    <a:lnTo>
                      <a:pt x="467742" y="477718"/>
                    </a:lnTo>
                    <a:lnTo>
                      <a:pt x="467742" y="289803"/>
                    </a:lnTo>
                    <a:lnTo>
                      <a:pt x="360091" y="289803"/>
                    </a:lnTo>
                    <a:lnTo>
                      <a:pt x="360091" y="477718"/>
                    </a:lnTo>
                    <a:lnTo>
                      <a:pt x="150496" y="477718"/>
                    </a:lnTo>
                    <a:lnTo>
                      <a:pt x="425443" y="18240"/>
                    </a:lnTo>
                    <a:lnTo>
                      <a:pt x="302192" y="18240"/>
                    </a:lnTo>
                    <a:lnTo>
                      <a:pt x="12599" y="504050"/>
                    </a:lnTo>
                    <a:lnTo>
                      <a:pt x="12599" y="585371"/>
                    </a:lnTo>
                    <a:lnTo>
                      <a:pt x="360196" y="58537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7037777" y="5425911"/>
                <a:ext cx="51446" cy="121452"/>
              </a:xfrm>
              <a:custGeom>
                <a:rect b="b" l="l" r="r" t="t"/>
                <a:pathLst>
                  <a:path extrusionOk="0" h="121452" w="51446">
                    <a:moveTo>
                      <a:pt x="15243" y="11790"/>
                    </a:moveTo>
                    <a:lnTo>
                      <a:pt x="-4742" y="86343"/>
                    </a:lnTo>
                    <a:lnTo>
                      <a:pt x="10327" y="122403"/>
                    </a:lnTo>
                    <a:cubicBezTo>
                      <a:pt x="14610" y="121874"/>
                      <a:pt x="18785" y="121240"/>
                      <a:pt x="23017" y="120605"/>
                    </a:cubicBezTo>
                    <a:lnTo>
                      <a:pt x="46704" y="950"/>
                    </a:lnTo>
                    <a:cubicBezTo>
                      <a:pt x="36553" y="4916"/>
                      <a:pt x="26029" y="8459"/>
                      <a:pt x="15243" y="117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7219927" y="5127330"/>
                <a:ext cx="49492" cy="93164"/>
              </a:xfrm>
              <a:custGeom>
                <a:rect b="b" l="l" r="r" t="t"/>
                <a:pathLst>
                  <a:path extrusionOk="0" h="93164" w="49492">
                    <a:moveTo>
                      <a:pt x="3137" y="950"/>
                    </a:moveTo>
                    <a:cubicBezTo>
                      <a:pt x="599" y="1796"/>
                      <a:pt x="-2150" y="2537"/>
                      <a:pt x="-4742" y="3224"/>
                    </a:cubicBezTo>
                    <a:lnTo>
                      <a:pt x="33011" y="94115"/>
                    </a:lnTo>
                    <a:cubicBezTo>
                      <a:pt x="37030" y="91260"/>
                      <a:pt x="40996" y="88193"/>
                      <a:pt x="44750" y="849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7248376" y="5277705"/>
                <a:ext cx="61703" cy="166289"/>
              </a:xfrm>
              <a:custGeom>
                <a:rect b="b" l="l" r="r" t="t"/>
                <a:pathLst>
                  <a:path extrusionOk="0" h="166289" w="61703">
                    <a:moveTo>
                      <a:pt x="-4742" y="23052"/>
                    </a:moveTo>
                    <a:lnTo>
                      <a:pt x="33749" y="167240"/>
                    </a:lnTo>
                    <a:cubicBezTo>
                      <a:pt x="41734" y="160102"/>
                      <a:pt x="49611" y="152541"/>
                      <a:pt x="56961" y="144769"/>
                    </a:cubicBezTo>
                    <a:lnTo>
                      <a:pt x="8104" y="950"/>
                    </a:lnTo>
                    <a:cubicBezTo>
                      <a:pt x="4087" y="8247"/>
                      <a:pt x="-196" y="15649"/>
                      <a:pt x="-4742" y="23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7077115" y="5123259"/>
                <a:ext cx="55518" cy="121399"/>
              </a:xfrm>
              <a:custGeom>
                <a:rect b="b" l="l" r="r" t="t"/>
                <a:pathLst>
                  <a:path extrusionOk="0" h="121399" w="55518">
                    <a:moveTo>
                      <a:pt x="43743" y="950"/>
                    </a:moveTo>
                    <a:lnTo>
                      <a:pt x="-4742" y="117803"/>
                    </a:lnTo>
                    <a:cubicBezTo>
                      <a:pt x="282" y="119495"/>
                      <a:pt x="5357" y="121028"/>
                      <a:pt x="10539" y="122350"/>
                    </a:cubicBezTo>
                    <a:lnTo>
                      <a:pt x="50776" y="3753"/>
                    </a:lnTo>
                    <a:cubicBezTo>
                      <a:pt x="48395" y="3013"/>
                      <a:pt x="46017" y="1955"/>
                      <a:pt x="43743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7203856" y="5131507"/>
                <a:ext cx="40923" cy="104162"/>
              </a:xfrm>
              <a:custGeom>
                <a:rect b="b" l="l" r="r" t="t"/>
                <a:pathLst>
                  <a:path extrusionOk="0" h="104162" w="40923">
                    <a:moveTo>
                      <a:pt x="3083" y="950"/>
                    </a:moveTo>
                    <a:cubicBezTo>
                      <a:pt x="545" y="1479"/>
                      <a:pt x="-2205" y="2008"/>
                      <a:pt x="-4742" y="2378"/>
                    </a:cubicBezTo>
                    <a:lnTo>
                      <a:pt x="22699" y="105113"/>
                    </a:lnTo>
                    <a:cubicBezTo>
                      <a:pt x="27297" y="103051"/>
                      <a:pt x="31846" y="100777"/>
                      <a:pt x="36181" y="982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7171390" y="5134151"/>
                <a:ext cx="15490" cy="116799"/>
              </a:xfrm>
              <a:custGeom>
                <a:rect b="b" l="l" r="r" t="t"/>
                <a:pathLst>
                  <a:path extrusionOk="0" h="116799" w="15490">
                    <a:moveTo>
                      <a:pt x="-4742" y="117750"/>
                    </a:moveTo>
                    <a:cubicBezTo>
                      <a:pt x="545" y="117274"/>
                      <a:pt x="5832" y="116640"/>
                      <a:pt x="10748" y="115794"/>
                    </a:cubicBezTo>
                    <a:lnTo>
                      <a:pt x="3346" y="1321"/>
                    </a:lnTo>
                    <a:cubicBezTo>
                      <a:pt x="597" y="1321"/>
                      <a:pt x="-1941" y="1321"/>
                      <a:pt x="-4691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6947309" y="4887386"/>
                <a:ext cx="120234" cy="72120"/>
              </a:xfrm>
              <a:custGeom>
                <a:rect b="b" l="l" r="r" t="t"/>
                <a:pathLst>
                  <a:path extrusionOk="0" h="72120" w="120234">
                    <a:moveTo>
                      <a:pt x="115492" y="66250"/>
                    </a:moveTo>
                    <a:lnTo>
                      <a:pt x="2923" y="950"/>
                    </a:lnTo>
                    <a:cubicBezTo>
                      <a:pt x="173" y="5603"/>
                      <a:pt x="-2365" y="10415"/>
                      <a:pt x="-4742" y="15280"/>
                    </a:cubicBezTo>
                    <a:lnTo>
                      <a:pt x="112268" y="73071"/>
                    </a:lnTo>
                    <a:cubicBezTo>
                      <a:pt x="113324" y="70850"/>
                      <a:pt x="114331" y="68524"/>
                      <a:pt x="115492" y="662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287342" y="5194057"/>
                <a:ext cx="92741" cy="155238"/>
              </a:xfrm>
              <a:custGeom>
                <a:rect b="b" l="l" r="r" t="t"/>
                <a:pathLst>
                  <a:path extrusionOk="0" h="155238" w="92741">
                    <a:moveTo>
                      <a:pt x="-4742" y="20197"/>
                    </a:moveTo>
                    <a:lnTo>
                      <a:pt x="73882" y="156189"/>
                    </a:lnTo>
                    <a:cubicBezTo>
                      <a:pt x="78852" y="148205"/>
                      <a:pt x="83507" y="139957"/>
                      <a:pt x="87999" y="131550"/>
                    </a:cubicBezTo>
                    <a:lnTo>
                      <a:pt x="387" y="950"/>
                    </a:lnTo>
                    <a:cubicBezTo>
                      <a:pt x="-1198" y="7295"/>
                      <a:pt x="-2837" y="13852"/>
                      <a:pt x="-4742" y="2019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7235896" y="5120774"/>
                <a:ext cx="54038" cy="80263"/>
              </a:xfrm>
              <a:custGeom>
                <a:rect b="b" l="l" r="r" t="t"/>
                <a:pathLst>
                  <a:path extrusionOk="0" h="80263" w="54038">
                    <a:moveTo>
                      <a:pt x="49296" y="70216"/>
                    </a:moveTo>
                    <a:lnTo>
                      <a:pt x="49296" y="70216"/>
                    </a:lnTo>
                    <a:cubicBezTo>
                      <a:pt x="46177" y="74075"/>
                      <a:pt x="43005" y="77724"/>
                      <a:pt x="39620" y="81214"/>
                    </a:cubicBezTo>
                    <a:lnTo>
                      <a:pt x="-4742" y="4440"/>
                    </a:lnTo>
                    <a:cubicBezTo>
                      <a:pt x="-2150" y="3330"/>
                      <a:pt x="545" y="2219"/>
                      <a:pt x="2874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963753" y="4860473"/>
                <a:ext cx="112040" cy="85074"/>
              </a:xfrm>
              <a:custGeom>
                <a:rect b="b" l="l" r="r" t="t"/>
                <a:pathLst>
                  <a:path extrusionOk="0" h="85074" w="112040">
                    <a:moveTo>
                      <a:pt x="107298" y="79680"/>
                    </a:moveTo>
                    <a:lnTo>
                      <a:pt x="4828" y="950"/>
                    </a:lnTo>
                    <a:cubicBezTo>
                      <a:pt x="1498" y="5233"/>
                      <a:pt x="-1675" y="9569"/>
                      <a:pt x="-4742" y="14116"/>
                    </a:cubicBezTo>
                    <a:lnTo>
                      <a:pt x="103015" y="86025"/>
                    </a:lnTo>
                    <a:cubicBezTo>
                      <a:pt x="104654" y="84016"/>
                      <a:pt x="105819" y="81848"/>
                      <a:pt x="107298" y="796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926529" y="4947769"/>
                <a:ext cx="130440" cy="41400"/>
              </a:xfrm>
              <a:custGeom>
                <a:rect b="b" l="l" r="r" t="t"/>
                <a:pathLst>
                  <a:path extrusionOk="0" h="41400" w="130440">
                    <a:moveTo>
                      <a:pt x="125698" y="34949"/>
                    </a:moveTo>
                    <a:lnTo>
                      <a:pt x="-1200" y="950"/>
                    </a:lnTo>
                    <a:cubicBezTo>
                      <a:pt x="-2522" y="6238"/>
                      <a:pt x="-3738" y="11525"/>
                      <a:pt x="-4742" y="16813"/>
                    </a:cubicBezTo>
                    <a:lnTo>
                      <a:pt x="124270" y="42351"/>
                    </a:lnTo>
                    <a:cubicBezTo>
                      <a:pt x="124694" y="39813"/>
                      <a:pt x="125169" y="37381"/>
                      <a:pt x="125698" y="3494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7272009" y="5234242"/>
                <a:ext cx="77566" cy="163751"/>
              </a:xfrm>
              <a:custGeom>
                <a:rect b="b" l="l" r="r" t="t"/>
                <a:pathLst>
                  <a:path extrusionOk="0" h="163751" w="77566">
                    <a:moveTo>
                      <a:pt x="-4742" y="21942"/>
                    </a:moveTo>
                    <a:lnTo>
                      <a:pt x="54318" y="164702"/>
                    </a:lnTo>
                    <a:cubicBezTo>
                      <a:pt x="60770" y="156930"/>
                      <a:pt x="66904" y="148840"/>
                      <a:pt x="72824" y="140539"/>
                    </a:cubicBezTo>
                    <a:lnTo>
                      <a:pt x="3824" y="950"/>
                    </a:lnTo>
                    <a:cubicBezTo>
                      <a:pt x="1234" y="8036"/>
                      <a:pt x="-1675" y="15068"/>
                      <a:pt x="-4742" y="219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7108470" y="5128758"/>
                <a:ext cx="39126" cy="121610"/>
              </a:xfrm>
              <a:custGeom>
                <a:rect b="b" l="l" r="r" t="t"/>
                <a:pathLst>
                  <a:path extrusionOk="0" h="121610" w="39126">
                    <a:moveTo>
                      <a:pt x="34384" y="2801"/>
                    </a:moveTo>
                    <a:cubicBezTo>
                      <a:pt x="31898" y="2219"/>
                      <a:pt x="29360" y="1638"/>
                      <a:pt x="26982" y="950"/>
                    </a:cubicBezTo>
                    <a:lnTo>
                      <a:pt x="-4742" y="120235"/>
                    </a:lnTo>
                    <a:cubicBezTo>
                      <a:pt x="545" y="121187"/>
                      <a:pt x="5832" y="121980"/>
                      <a:pt x="11120" y="1225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934829" y="4916837"/>
                <a:ext cx="126529" cy="57210"/>
              </a:xfrm>
              <a:custGeom>
                <a:rect b="b" l="l" r="r" t="t"/>
                <a:pathLst>
                  <a:path extrusionOk="0" h="57210" w="126529">
                    <a:moveTo>
                      <a:pt x="121787" y="51128"/>
                    </a:moveTo>
                    <a:lnTo>
                      <a:pt x="968" y="950"/>
                    </a:lnTo>
                    <a:cubicBezTo>
                      <a:pt x="-1094" y="5921"/>
                      <a:pt x="-2997" y="10944"/>
                      <a:pt x="-4742" y="16125"/>
                    </a:cubicBezTo>
                    <a:lnTo>
                      <a:pt x="119301" y="58161"/>
                    </a:lnTo>
                    <a:cubicBezTo>
                      <a:pt x="120042" y="55781"/>
                      <a:pt x="120940" y="53455"/>
                      <a:pt x="121787" y="511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7214800" y="5321643"/>
                <a:ext cx="46316" cy="162377"/>
              </a:xfrm>
              <a:custGeom>
                <a:rect b="b" l="l" r="r" t="t"/>
                <a:pathLst>
                  <a:path extrusionOk="0" h="162377" w="46316">
                    <a:moveTo>
                      <a:pt x="-4742" y="21994"/>
                    </a:moveTo>
                    <a:lnTo>
                      <a:pt x="13658" y="163328"/>
                    </a:lnTo>
                    <a:cubicBezTo>
                      <a:pt x="23228" y="157300"/>
                      <a:pt x="32533" y="150865"/>
                      <a:pt x="41574" y="144028"/>
                    </a:cubicBezTo>
                    <a:lnTo>
                      <a:pt x="13234" y="950"/>
                    </a:lnTo>
                    <a:cubicBezTo>
                      <a:pt x="7578" y="8247"/>
                      <a:pt x="1655" y="15227"/>
                      <a:pt x="-4742" y="2199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171390" y="5362938"/>
                <a:ext cx="31724" cy="153652"/>
              </a:xfrm>
              <a:custGeom>
                <a:rect b="b" l="l" r="r" t="t"/>
                <a:pathLst>
                  <a:path extrusionOk="0" h="153652" w="31724">
                    <a:moveTo>
                      <a:pt x="-4742" y="19139"/>
                    </a:moveTo>
                    <a:lnTo>
                      <a:pt x="-4742" y="154603"/>
                    </a:lnTo>
                    <a:cubicBezTo>
                      <a:pt x="5832" y="150056"/>
                      <a:pt x="16671" y="145033"/>
                      <a:pt x="26982" y="139640"/>
                    </a:cubicBezTo>
                    <a:lnTo>
                      <a:pt x="17992" y="950"/>
                    </a:lnTo>
                    <a:cubicBezTo>
                      <a:pt x="10854" y="7137"/>
                      <a:pt x="3189" y="13270"/>
                      <a:pt x="-4742" y="191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993838" y="5096134"/>
                <a:ext cx="99562" cy="104849"/>
              </a:xfrm>
              <a:custGeom>
                <a:rect b="b" l="l" r="r" t="t"/>
                <a:pathLst>
                  <a:path extrusionOk="0" h="104849" w="99562">
                    <a:moveTo>
                      <a:pt x="89004" y="950"/>
                    </a:moveTo>
                    <a:lnTo>
                      <a:pt x="-4742" y="94908"/>
                    </a:lnTo>
                    <a:cubicBezTo>
                      <a:pt x="-725" y="98662"/>
                      <a:pt x="3346" y="102311"/>
                      <a:pt x="7578" y="105800"/>
                    </a:cubicBezTo>
                    <a:lnTo>
                      <a:pt x="94820" y="6397"/>
                    </a:lnTo>
                    <a:cubicBezTo>
                      <a:pt x="92706" y="4652"/>
                      <a:pt x="90801" y="2854"/>
                      <a:pt x="89004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6938795" y="5057219"/>
                <a:ext cx="127427" cy="66515"/>
              </a:xfrm>
              <a:custGeom>
                <a:rect b="b" l="l" r="r" t="t"/>
                <a:pathLst>
                  <a:path extrusionOk="0" h="66515" w="127427">
                    <a:moveTo>
                      <a:pt x="119778" y="950"/>
                    </a:moveTo>
                    <a:lnTo>
                      <a:pt x="-4742" y="52503"/>
                    </a:lnTo>
                    <a:cubicBezTo>
                      <a:pt x="-2680" y="57790"/>
                      <a:pt x="-459" y="62549"/>
                      <a:pt x="1867" y="67466"/>
                    </a:cubicBezTo>
                    <a:lnTo>
                      <a:pt x="122685" y="7719"/>
                    </a:lnTo>
                    <a:cubicBezTo>
                      <a:pt x="121681" y="5603"/>
                      <a:pt x="120677" y="3224"/>
                      <a:pt x="119778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6928749" y="5042837"/>
                <a:ext cx="131974" cy="50759"/>
              </a:xfrm>
              <a:custGeom>
                <a:rect b="b" l="l" r="r" t="t"/>
                <a:pathLst>
                  <a:path extrusionOk="0" h="50759" w="131974">
                    <a:moveTo>
                      <a:pt x="125066" y="950"/>
                    </a:moveTo>
                    <a:lnTo>
                      <a:pt x="-4742" y="35847"/>
                    </a:lnTo>
                    <a:cubicBezTo>
                      <a:pt x="-3421" y="41135"/>
                      <a:pt x="-1887" y="46422"/>
                      <a:pt x="-248" y="51710"/>
                    </a:cubicBezTo>
                    <a:lnTo>
                      <a:pt x="127232" y="8459"/>
                    </a:lnTo>
                    <a:cubicBezTo>
                      <a:pt x="126491" y="5656"/>
                      <a:pt x="125698" y="3330"/>
                      <a:pt x="125066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6971524" y="5084026"/>
                <a:ext cx="111036" cy="94275"/>
              </a:xfrm>
              <a:custGeom>
                <a:rect b="b" l="l" r="r" t="t"/>
                <a:pathLst>
                  <a:path extrusionOk="0" h="94275" w="111036">
                    <a:moveTo>
                      <a:pt x="101590" y="950"/>
                    </a:moveTo>
                    <a:lnTo>
                      <a:pt x="-4742" y="82641"/>
                    </a:lnTo>
                    <a:cubicBezTo>
                      <a:pt x="-1358" y="86977"/>
                      <a:pt x="2184" y="91154"/>
                      <a:pt x="5832" y="95226"/>
                    </a:cubicBezTo>
                    <a:lnTo>
                      <a:pt x="106294" y="7084"/>
                    </a:lnTo>
                    <a:cubicBezTo>
                      <a:pt x="104657" y="5233"/>
                      <a:pt x="103069" y="3066"/>
                      <a:pt x="101590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7102388" y="5397994"/>
                <a:ext cx="43781" cy="140540"/>
              </a:xfrm>
              <a:custGeom>
                <a:rect b="b" l="l" r="r" t="t"/>
                <a:pathLst>
                  <a:path extrusionOk="0" h="140540" w="43781">
                    <a:moveTo>
                      <a:pt x="11649" y="16020"/>
                    </a:moveTo>
                    <a:lnTo>
                      <a:pt x="-4742" y="141491"/>
                    </a:lnTo>
                    <a:cubicBezTo>
                      <a:pt x="7208" y="138704"/>
                      <a:pt x="18999" y="135426"/>
                      <a:pt x="30633" y="131656"/>
                    </a:cubicBezTo>
                    <a:lnTo>
                      <a:pt x="39039" y="950"/>
                    </a:lnTo>
                    <a:cubicBezTo>
                      <a:pt x="30261" y="6238"/>
                      <a:pt x="21168" y="11367"/>
                      <a:pt x="11649" y="160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7139877" y="5132300"/>
                <a:ext cx="23421" cy="119601"/>
              </a:xfrm>
              <a:custGeom>
                <a:rect b="b" l="l" r="r" t="t"/>
                <a:pathLst>
                  <a:path extrusionOk="0" h="119601" w="23421">
                    <a:moveTo>
                      <a:pt x="11014" y="120446"/>
                    </a:moveTo>
                    <a:lnTo>
                      <a:pt x="18679" y="2114"/>
                    </a:lnTo>
                    <a:cubicBezTo>
                      <a:pt x="15984" y="1796"/>
                      <a:pt x="13392" y="1374"/>
                      <a:pt x="10802" y="950"/>
                    </a:cubicBezTo>
                    <a:lnTo>
                      <a:pt x="-4742" y="120288"/>
                    </a:lnTo>
                    <a:cubicBezTo>
                      <a:pt x="-1200" y="120288"/>
                      <a:pt x="2396" y="120552"/>
                      <a:pt x="5832" y="1205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6953124" y="5070966"/>
                <a:ext cx="120343" cy="81373"/>
              </a:xfrm>
              <a:custGeom>
                <a:rect b="b" l="l" r="r" t="t"/>
                <a:pathLst>
                  <a:path extrusionOk="0" h="81373" w="120343">
                    <a:moveTo>
                      <a:pt x="111899" y="950"/>
                    </a:moveTo>
                    <a:lnTo>
                      <a:pt x="-4742" y="68418"/>
                    </a:lnTo>
                    <a:cubicBezTo>
                      <a:pt x="-2045" y="73177"/>
                      <a:pt x="863" y="77830"/>
                      <a:pt x="3930" y="82324"/>
                    </a:cubicBezTo>
                    <a:lnTo>
                      <a:pt x="115601" y="7719"/>
                    </a:lnTo>
                    <a:cubicBezTo>
                      <a:pt x="114279" y="5392"/>
                      <a:pt x="113063" y="3171"/>
                      <a:pt x="111899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6922194" y="4979811"/>
                <a:ext cx="132291" cy="24745"/>
              </a:xfrm>
              <a:custGeom>
                <a:rect b="b" l="l" r="r" t="t"/>
                <a:pathLst>
                  <a:path extrusionOk="0" h="24745" w="132291">
                    <a:moveTo>
                      <a:pt x="127549" y="18029"/>
                    </a:moveTo>
                    <a:lnTo>
                      <a:pt x="-3051" y="950"/>
                    </a:lnTo>
                    <a:cubicBezTo>
                      <a:pt x="-3792" y="6238"/>
                      <a:pt x="-4322" y="11525"/>
                      <a:pt x="-4742" y="17183"/>
                    </a:cubicBezTo>
                    <a:lnTo>
                      <a:pt x="127178" y="25696"/>
                    </a:lnTo>
                    <a:cubicBezTo>
                      <a:pt x="127232" y="23105"/>
                      <a:pt x="127283" y="20567"/>
                      <a:pt x="127549" y="180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923093" y="5027873"/>
                <a:ext cx="133771" cy="33152"/>
              </a:xfrm>
              <a:custGeom>
                <a:rect b="b" l="l" r="r" t="t"/>
                <a:pathLst>
                  <a:path extrusionOk="0" h="33152" w="133771">
                    <a:moveTo>
                      <a:pt x="127707" y="950"/>
                    </a:moveTo>
                    <a:lnTo>
                      <a:pt x="-4742" y="18240"/>
                    </a:lnTo>
                    <a:cubicBezTo>
                      <a:pt x="-4162" y="23528"/>
                      <a:pt x="-3369" y="28815"/>
                      <a:pt x="-2471" y="34103"/>
                    </a:cubicBezTo>
                    <a:lnTo>
                      <a:pt x="129029" y="8035"/>
                    </a:lnTo>
                    <a:cubicBezTo>
                      <a:pt x="128499" y="5868"/>
                      <a:pt x="128079" y="3224"/>
                      <a:pt x="127707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7047136" y="5115856"/>
                <a:ext cx="71326" cy="118597"/>
              </a:xfrm>
              <a:custGeom>
                <a:rect b="b" l="l" r="r" t="t"/>
                <a:pathLst>
                  <a:path extrusionOk="0" h="118597" w="71326">
                    <a:moveTo>
                      <a:pt x="59974" y="950"/>
                    </a:moveTo>
                    <a:lnTo>
                      <a:pt x="-4742" y="112779"/>
                    </a:lnTo>
                    <a:cubicBezTo>
                      <a:pt x="16" y="115212"/>
                      <a:pt x="4934" y="117485"/>
                      <a:pt x="9904" y="119548"/>
                    </a:cubicBezTo>
                    <a:lnTo>
                      <a:pt x="66584" y="4810"/>
                    </a:lnTo>
                    <a:cubicBezTo>
                      <a:pt x="64312" y="3594"/>
                      <a:pt x="62143" y="2325"/>
                      <a:pt x="59974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187676" y="5133886"/>
                <a:ext cx="29238" cy="111882"/>
              </a:xfrm>
              <a:custGeom>
                <a:rect b="b" l="l" r="r" t="t"/>
                <a:pathLst>
                  <a:path extrusionOk="0" h="111882" w="29238">
                    <a:moveTo>
                      <a:pt x="3189" y="950"/>
                    </a:moveTo>
                    <a:cubicBezTo>
                      <a:pt x="597" y="950"/>
                      <a:pt x="-2099" y="1321"/>
                      <a:pt x="-4742" y="1427"/>
                    </a:cubicBezTo>
                    <a:lnTo>
                      <a:pt x="9744" y="112833"/>
                    </a:lnTo>
                    <a:cubicBezTo>
                      <a:pt x="15031" y="111563"/>
                      <a:pt x="19738" y="110136"/>
                      <a:pt x="24496" y="10849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7019059" y="5106762"/>
                <a:ext cx="86132" cy="113045"/>
              </a:xfrm>
              <a:custGeom>
                <a:rect b="b" l="l" r="r" t="t"/>
                <a:pathLst>
                  <a:path extrusionOk="0" h="113045" w="86132">
                    <a:moveTo>
                      <a:pt x="75310" y="950"/>
                    </a:moveTo>
                    <a:lnTo>
                      <a:pt x="-4742" y="105113"/>
                    </a:lnTo>
                    <a:cubicBezTo>
                      <a:pt x="-302" y="108233"/>
                      <a:pt x="4247" y="111194"/>
                      <a:pt x="8951" y="113996"/>
                    </a:cubicBezTo>
                    <a:lnTo>
                      <a:pt x="81390" y="5815"/>
                    </a:lnTo>
                    <a:cubicBezTo>
                      <a:pt x="79276" y="4282"/>
                      <a:pt x="77264" y="2590"/>
                      <a:pt x="75310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6921505" y="5012487"/>
                <a:ext cx="133138" cy="16338"/>
              </a:xfrm>
              <a:custGeom>
                <a:rect b="b" l="l" r="r" t="t"/>
                <a:pathLst>
                  <a:path extrusionOk="0" h="16338" w="133138">
                    <a:moveTo>
                      <a:pt x="127921" y="950"/>
                    </a:moveTo>
                    <a:lnTo>
                      <a:pt x="-4742" y="950"/>
                    </a:lnTo>
                    <a:cubicBezTo>
                      <a:pt x="-4742" y="2220"/>
                      <a:pt x="-4742" y="3436"/>
                      <a:pt x="-4742" y="4705"/>
                    </a:cubicBezTo>
                    <a:cubicBezTo>
                      <a:pt x="-4742" y="8935"/>
                      <a:pt x="-4742" y="13112"/>
                      <a:pt x="-4425" y="17289"/>
                    </a:cubicBezTo>
                    <a:lnTo>
                      <a:pt x="128396" y="8723"/>
                    </a:lnTo>
                    <a:cubicBezTo>
                      <a:pt x="128079" y="6079"/>
                      <a:pt x="128027" y="3489"/>
                      <a:pt x="127921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7308334" y="5021475"/>
                <a:ext cx="134406" cy="26595"/>
              </a:xfrm>
              <a:custGeom>
                <a:rect b="b" l="l" r="r" t="t"/>
                <a:pathLst>
                  <a:path extrusionOk="0" h="26595" w="134406">
                    <a:moveTo>
                      <a:pt x="-4742" y="950"/>
                    </a:moveTo>
                    <a:cubicBezTo>
                      <a:pt x="-4373" y="4017"/>
                      <a:pt x="-4056" y="7084"/>
                      <a:pt x="-3738" y="10151"/>
                    </a:cubicBezTo>
                    <a:lnTo>
                      <a:pt x="129664" y="27546"/>
                    </a:lnTo>
                    <a:cubicBezTo>
                      <a:pt x="129664" y="21519"/>
                      <a:pt x="129452" y="15544"/>
                      <a:pt x="129029" y="96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7211839" y="4773072"/>
                <a:ext cx="56628" cy="122509"/>
              </a:xfrm>
              <a:custGeom>
                <a:rect b="b" l="l" r="r" t="t"/>
                <a:pathLst>
                  <a:path extrusionOk="0" h="122509" w="56628">
                    <a:moveTo>
                      <a:pt x="2977" y="123460"/>
                    </a:moveTo>
                    <a:lnTo>
                      <a:pt x="51886" y="5603"/>
                    </a:lnTo>
                    <a:cubicBezTo>
                      <a:pt x="46598" y="3911"/>
                      <a:pt x="41311" y="2325"/>
                      <a:pt x="36023" y="950"/>
                    </a:cubicBezTo>
                    <a:lnTo>
                      <a:pt x="-4742" y="121081"/>
                    </a:lnTo>
                    <a:cubicBezTo>
                      <a:pt x="-2045" y="121821"/>
                      <a:pt x="545" y="122614"/>
                      <a:pt x="2977" y="12346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242347" y="4798293"/>
                <a:ext cx="86395" cy="112675"/>
              </a:xfrm>
              <a:custGeom>
                <a:rect b="b" l="l" r="r" t="t"/>
                <a:pathLst>
                  <a:path extrusionOk="0" h="112675" w="86395">
                    <a:moveTo>
                      <a:pt x="1918" y="113626"/>
                    </a:moveTo>
                    <a:lnTo>
                      <a:pt x="81653" y="9939"/>
                    </a:lnTo>
                    <a:cubicBezTo>
                      <a:pt x="77001" y="6767"/>
                      <a:pt x="72243" y="3806"/>
                      <a:pt x="67379" y="950"/>
                    </a:cubicBezTo>
                    <a:lnTo>
                      <a:pt x="-4742" y="109026"/>
                    </a:lnTo>
                    <a:cubicBezTo>
                      <a:pt x="-2628" y="110506"/>
                      <a:pt x="-302" y="112039"/>
                      <a:pt x="1918" y="1136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7196240" y="4766410"/>
                <a:ext cx="40239" cy="124783"/>
              </a:xfrm>
              <a:custGeom>
                <a:rect b="b" l="l" r="r" t="t"/>
                <a:pathLst>
                  <a:path extrusionOk="0" h="124783" w="40239">
                    <a:moveTo>
                      <a:pt x="2874" y="125734"/>
                    </a:moveTo>
                    <a:lnTo>
                      <a:pt x="35497" y="3753"/>
                    </a:lnTo>
                    <a:cubicBezTo>
                      <a:pt x="30209" y="2695"/>
                      <a:pt x="24922" y="1744"/>
                      <a:pt x="19634" y="950"/>
                    </a:cubicBezTo>
                    <a:lnTo>
                      <a:pt x="-4742" y="124306"/>
                    </a:lnTo>
                    <a:cubicBezTo>
                      <a:pt x="-2308" y="124677"/>
                      <a:pt x="282" y="125152"/>
                      <a:pt x="2874" y="12573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7227384" y="4783541"/>
                <a:ext cx="72172" cy="118649"/>
              </a:xfrm>
              <a:custGeom>
                <a:rect b="b" l="l" r="r" t="t"/>
                <a:pathLst>
                  <a:path extrusionOk="0" h="118649" w="72172">
                    <a:moveTo>
                      <a:pt x="2608" y="119600"/>
                    </a:moveTo>
                    <a:lnTo>
                      <a:pt x="67431" y="7719"/>
                    </a:lnTo>
                    <a:cubicBezTo>
                      <a:pt x="62461" y="5286"/>
                      <a:pt x="57333" y="3066"/>
                      <a:pt x="52152" y="950"/>
                    </a:cubicBezTo>
                    <a:lnTo>
                      <a:pt x="-4742" y="116111"/>
                    </a:lnTo>
                    <a:cubicBezTo>
                      <a:pt x="-2205" y="117221"/>
                      <a:pt x="227" y="118384"/>
                      <a:pt x="2608" y="1196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7309656" y="5059809"/>
                <a:ext cx="131287" cy="63660"/>
              </a:xfrm>
              <a:custGeom>
                <a:rect b="b" l="l" r="r" t="t"/>
                <a:pathLst>
                  <a:path extrusionOk="0" h="63660" w="131287">
                    <a:moveTo>
                      <a:pt x="126545" y="45312"/>
                    </a:moveTo>
                    <a:cubicBezTo>
                      <a:pt x="126070" y="51816"/>
                      <a:pt x="125486" y="58213"/>
                      <a:pt x="124800" y="64611"/>
                    </a:cubicBezTo>
                    <a:lnTo>
                      <a:pt x="-4742" y="10838"/>
                    </a:lnTo>
                    <a:cubicBezTo>
                      <a:pt x="-4742" y="8353"/>
                      <a:pt x="-4742" y="5921"/>
                      <a:pt x="-4479" y="3436"/>
                    </a:cubicBezTo>
                    <a:cubicBezTo>
                      <a:pt x="-4479" y="2643"/>
                      <a:pt x="-4479" y="1744"/>
                      <a:pt x="-4479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7308389" y="5080325"/>
                <a:ext cx="128429" cy="83594"/>
              </a:xfrm>
              <a:custGeom>
                <a:rect b="b" l="l" r="r" t="t"/>
                <a:pathLst>
                  <a:path extrusionOk="0" h="83594" w="128429">
                    <a:moveTo>
                      <a:pt x="123687" y="64030"/>
                    </a:moveTo>
                    <a:cubicBezTo>
                      <a:pt x="122843" y="70903"/>
                      <a:pt x="121784" y="77777"/>
                      <a:pt x="120674" y="84545"/>
                    </a:cubicBezTo>
                    <a:lnTo>
                      <a:pt x="-4742" y="11948"/>
                    </a:lnTo>
                    <a:cubicBezTo>
                      <a:pt x="-4479" y="8300"/>
                      <a:pt x="-4216" y="4652"/>
                      <a:pt x="-4004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7309974" y="5039982"/>
                <a:ext cx="132609" cy="44890"/>
              </a:xfrm>
              <a:custGeom>
                <a:rect b="b" l="l" r="r" t="t"/>
                <a:pathLst>
                  <a:path extrusionOk="0" h="44890" w="132609">
                    <a:moveTo>
                      <a:pt x="-4479" y="10574"/>
                    </a:moveTo>
                    <a:lnTo>
                      <a:pt x="127338" y="45841"/>
                    </a:lnTo>
                    <a:cubicBezTo>
                      <a:pt x="127338" y="39760"/>
                      <a:pt x="127761" y="33574"/>
                      <a:pt x="127867" y="27388"/>
                    </a:cubicBezTo>
                    <a:lnTo>
                      <a:pt x="-4742" y="950"/>
                    </a:lnTo>
                    <a:cubicBezTo>
                      <a:pt x="-4585" y="4282"/>
                      <a:pt x="-4479" y="7401"/>
                      <a:pt x="-4479" y="1057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7300721" y="4960670"/>
                <a:ext cx="134881" cy="34156"/>
              </a:xfrm>
              <a:custGeom>
                <a:rect b="b" l="l" r="r" t="t"/>
                <a:pathLst>
                  <a:path extrusionOk="0" h="34156" w="134881">
                    <a:moveTo>
                      <a:pt x="-2362" y="35107"/>
                    </a:moveTo>
                    <a:lnTo>
                      <a:pt x="130139" y="17817"/>
                    </a:lnTo>
                    <a:cubicBezTo>
                      <a:pt x="128977" y="12107"/>
                      <a:pt x="127655" y="6502"/>
                      <a:pt x="126279" y="950"/>
                    </a:cubicBezTo>
                    <a:lnTo>
                      <a:pt x="-4742" y="26859"/>
                    </a:lnTo>
                    <a:cubicBezTo>
                      <a:pt x="-3896" y="29609"/>
                      <a:pt x="-3103" y="32305"/>
                      <a:pt x="-2362" y="3510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983792" y="4836151"/>
                <a:ext cx="101888" cy="96601"/>
              </a:xfrm>
              <a:custGeom>
                <a:rect b="b" l="l" r="r" t="t"/>
                <a:pathLst>
                  <a:path extrusionOk="0" h="96601" w="101888">
                    <a:moveTo>
                      <a:pt x="97147" y="91524"/>
                    </a:moveTo>
                    <a:lnTo>
                      <a:pt x="6573" y="950"/>
                    </a:lnTo>
                    <a:cubicBezTo>
                      <a:pt x="2711" y="4705"/>
                      <a:pt x="-1094" y="8617"/>
                      <a:pt x="-4742" y="12689"/>
                    </a:cubicBezTo>
                    <a:lnTo>
                      <a:pt x="91965" y="97552"/>
                    </a:lnTo>
                    <a:cubicBezTo>
                      <a:pt x="93604" y="95490"/>
                      <a:pt x="95190" y="93481"/>
                      <a:pt x="97147" y="915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011603" y="5445581"/>
                <a:ext cx="12637" cy="18400"/>
              </a:xfrm>
              <a:custGeom>
                <a:rect b="b" l="l" r="r" t="t"/>
                <a:pathLst>
                  <a:path extrusionOk="0" h="18400" w="12637">
                    <a:moveTo>
                      <a:pt x="-4742" y="3911"/>
                    </a:moveTo>
                    <a:lnTo>
                      <a:pt x="1655" y="19351"/>
                    </a:lnTo>
                    <a:lnTo>
                      <a:pt x="7895" y="950"/>
                    </a:lnTo>
                    <a:cubicBezTo>
                      <a:pt x="3930" y="1902"/>
                      <a:pt x="-459" y="3224"/>
                      <a:pt x="-4742" y="391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7305216" y="4994880"/>
                <a:ext cx="135516" cy="17448"/>
              </a:xfrm>
              <a:custGeom>
                <a:rect b="b" l="l" r="r" t="t"/>
                <a:pathLst>
                  <a:path extrusionOk="0" h="17448" w="135516">
                    <a:moveTo>
                      <a:pt x="-2997" y="18399"/>
                    </a:moveTo>
                    <a:lnTo>
                      <a:pt x="130774" y="18399"/>
                    </a:lnTo>
                    <a:cubicBezTo>
                      <a:pt x="130193" y="12530"/>
                      <a:pt x="129452" y="6714"/>
                      <a:pt x="128605" y="950"/>
                    </a:cubicBezTo>
                    <a:lnTo>
                      <a:pt x="-4742" y="9780"/>
                    </a:lnTo>
                    <a:cubicBezTo>
                      <a:pt x="-4162" y="12477"/>
                      <a:pt x="-3526" y="15438"/>
                      <a:pt x="-2997" y="1839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7267992" y="4840328"/>
                <a:ext cx="110930" cy="93851"/>
              </a:xfrm>
              <a:custGeom>
                <a:rect b="b" l="l" r="r" t="t"/>
                <a:pathLst>
                  <a:path extrusionOk="0" h="93851" w="110930">
                    <a:moveTo>
                      <a:pt x="702" y="94802"/>
                    </a:moveTo>
                    <a:lnTo>
                      <a:pt x="106188" y="13746"/>
                    </a:lnTo>
                    <a:cubicBezTo>
                      <a:pt x="102591" y="9305"/>
                      <a:pt x="98786" y="5075"/>
                      <a:pt x="94872" y="950"/>
                    </a:cubicBezTo>
                    <a:lnTo>
                      <a:pt x="-4742" y="88405"/>
                    </a:lnTo>
                    <a:cubicBezTo>
                      <a:pt x="-2891" y="90308"/>
                      <a:pt x="-1043" y="92582"/>
                      <a:pt x="702" y="948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7287608" y="4896111"/>
                <a:ext cx="127161" cy="66515"/>
              </a:xfrm>
              <a:custGeom>
                <a:rect b="b" l="l" r="r" t="t"/>
                <a:pathLst>
                  <a:path extrusionOk="0" h="66515" w="127161">
                    <a:moveTo>
                      <a:pt x="-989" y="67466"/>
                    </a:moveTo>
                    <a:lnTo>
                      <a:pt x="122419" y="16337"/>
                    </a:lnTo>
                    <a:cubicBezTo>
                      <a:pt x="120093" y="11049"/>
                      <a:pt x="117555" y="5762"/>
                      <a:pt x="114912" y="950"/>
                    </a:cubicBezTo>
                    <a:lnTo>
                      <a:pt x="-4742" y="60117"/>
                    </a:lnTo>
                    <a:cubicBezTo>
                      <a:pt x="-3421" y="62549"/>
                      <a:pt x="-2416" y="64981"/>
                      <a:pt x="-989" y="674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7255723" y="4817275"/>
                <a:ext cx="99722" cy="104426"/>
              </a:xfrm>
              <a:custGeom>
                <a:rect b="b" l="l" r="r" t="t"/>
                <a:pathLst>
                  <a:path extrusionOk="0" h="104426" w="99722">
                    <a:moveTo>
                      <a:pt x="1603" y="105377"/>
                    </a:moveTo>
                    <a:lnTo>
                      <a:pt x="94980" y="12001"/>
                    </a:lnTo>
                    <a:cubicBezTo>
                      <a:pt x="90803" y="8141"/>
                      <a:pt x="86520" y="4440"/>
                      <a:pt x="82025" y="950"/>
                    </a:cubicBezTo>
                    <a:lnTo>
                      <a:pt x="-4742" y="99826"/>
                    </a:lnTo>
                    <a:cubicBezTo>
                      <a:pt x="-2574" y="101623"/>
                      <a:pt x="-459" y="103421"/>
                      <a:pt x="1603" y="10537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278567" y="4866818"/>
                <a:ext cx="120129" cy="81056"/>
              </a:xfrm>
              <a:custGeom>
                <a:rect b="b" l="l" r="r" t="t"/>
                <a:pathLst>
                  <a:path extrusionOk="0" h="81056" w="120129">
                    <a:moveTo>
                      <a:pt x="-90" y="82007"/>
                    </a:moveTo>
                    <a:lnTo>
                      <a:pt x="115387" y="15227"/>
                    </a:lnTo>
                    <a:cubicBezTo>
                      <a:pt x="112425" y="10362"/>
                      <a:pt x="109307" y="5551"/>
                      <a:pt x="106028" y="950"/>
                    </a:cubicBezTo>
                    <a:lnTo>
                      <a:pt x="-4742" y="74975"/>
                    </a:lnTo>
                    <a:cubicBezTo>
                      <a:pt x="-3103" y="77354"/>
                      <a:pt x="-1570" y="79680"/>
                      <a:pt x="-90" y="8200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294904" y="4927624"/>
                <a:ext cx="132028" cy="50653"/>
              </a:xfrm>
              <a:custGeom>
                <a:rect b="b" l="l" r="r" t="t"/>
                <a:pathLst>
                  <a:path extrusionOk="0" h="50653" w="132028">
                    <a:moveTo>
                      <a:pt x="-1730" y="51604"/>
                    </a:moveTo>
                    <a:lnTo>
                      <a:pt x="127286" y="17130"/>
                    </a:lnTo>
                    <a:cubicBezTo>
                      <a:pt x="125541" y="11843"/>
                      <a:pt x="123690" y="6238"/>
                      <a:pt x="121681" y="950"/>
                    </a:cubicBezTo>
                    <a:lnTo>
                      <a:pt x="-4742" y="43884"/>
                    </a:lnTo>
                    <a:cubicBezTo>
                      <a:pt x="-3684" y="46423"/>
                      <a:pt x="-2680" y="49013"/>
                      <a:pt x="-1730" y="516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7122957" y="4765775"/>
                <a:ext cx="31990" cy="125312"/>
              </a:xfrm>
              <a:custGeom>
                <a:rect b="b" l="l" r="r" t="t"/>
                <a:pathLst>
                  <a:path extrusionOk="0" h="125312" w="31990">
                    <a:moveTo>
                      <a:pt x="27248" y="124729"/>
                    </a:moveTo>
                    <a:lnTo>
                      <a:pt x="11120" y="950"/>
                    </a:lnTo>
                    <a:cubicBezTo>
                      <a:pt x="5832" y="1691"/>
                      <a:pt x="545" y="2695"/>
                      <a:pt x="-4742" y="3806"/>
                    </a:cubicBezTo>
                    <a:lnTo>
                      <a:pt x="19526" y="126263"/>
                    </a:lnTo>
                    <a:cubicBezTo>
                      <a:pt x="21961" y="125522"/>
                      <a:pt x="24762" y="125152"/>
                      <a:pt x="27248" y="1247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7007162" y="4814895"/>
                <a:ext cx="90043" cy="106118"/>
              </a:xfrm>
              <a:custGeom>
                <a:rect b="b" l="l" r="r" t="t"/>
                <a:pathLst>
                  <a:path extrusionOk="0" h="106118" w="90043">
                    <a:moveTo>
                      <a:pt x="85301" y="101676"/>
                    </a:moveTo>
                    <a:lnTo>
                      <a:pt x="7947" y="950"/>
                    </a:lnTo>
                    <a:cubicBezTo>
                      <a:pt x="3612" y="4229"/>
                      <a:pt x="-565" y="7666"/>
                      <a:pt x="-4742" y="11208"/>
                    </a:cubicBezTo>
                    <a:lnTo>
                      <a:pt x="79433" y="107069"/>
                    </a:lnTo>
                    <a:cubicBezTo>
                      <a:pt x="81390" y="105235"/>
                      <a:pt x="83347" y="103437"/>
                      <a:pt x="85301" y="10167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091550" y="4772279"/>
                <a:ext cx="47641" cy="123250"/>
              </a:xfrm>
              <a:custGeom>
                <a:rect b="b" l="l" r="r" t="t"/>
                <a:pathLst>
                  <a:path extrusionOk="0" h="123250" w="47641">
                    <a:moveTo>
                      <a:pt x="42899" y="121716"/>
                    </a:moveTo>
                    <a:lnTo>
                      <a:pt x="10645" y="950"/>
                    </a:lnTo>
                    <a:cubicBezTo>
                      <a:pt x="5463" y="2362"/>
                      <a:pt x="333" y="3949"/>
                      <a:pt x="-4742" y="5709"/>
                    </a:cubicBezTo>
                    <a:lnTo>
                      <a:pt x="35494" y="124201"/>
                    </a:lnTo>
                    <a:cubicBezTo>
                      <a:pt x="37926" y="123302"/>
                      <a:pt x="40307" y="122456"/>
                      <a:pt x="42899" y="1217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7302412" y="5129180"/>
                <a:ext cx="116429" cy="123408"/>
              </a:xfrm>
              <a:custGeom>
                <a:rect b="b" l="l" r="r" t="t"/>
                <a:pathLst>
                  <a:path extrusionOk="0" h="123408" w="116429">
                    <a:moveTo>
                      <a:pt x="111687" y="101306"/>
                    </a:moveTo>
                    <a:cubicBezTo>
                      <a:pt x="109361" y="109079"/>
                      <a:pt x="106929" y="116745"/>
                      <a:pt x="104339" y="124359"/>
                    </a:cubicBezTo>
                    <a:lnTo>
                      <a:pt x="-4742" y="15227"/>
                    </a:lnTo>
                    <a:cubicBezTo>
                      <a:pt x="-4002" y="10521"/>
                      <a:pt x="-3315" y="5762"/>
                      <a:pt x="-2628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7061516" y="4782854"/>
                <a:ext cx="62656" cy="119231"/>
              </a:xfrm>
              <a:custGeom>
                <a:rect b="b" l="l" r="r" t="t"/>
                <a:pathLst>
                  <a:path extrusionOk="0" h="119231" w="62656">
                    <a:moveTo>
                      <a:pt x="57914" y="116640"/>
                    </a:moveTo>
                    <a:lnTo>
                      <a:pt x="9958" y="950"/>
                    </a:lnTo>
                    <a:cubicBezTo>
                      <a:pt x="4988" y="3013"/>
                      <a:pt x="70" y="5181"/>
                      <a:pt x="-4742" y="7560"/>
                    </a:cubicBezTo>
                    <a:lnTo>
                      <a:pt x="50936" y="120182"/>
                    </a:lnTo>
                    <a:cubicBezTo>
                      <a:pt x="53208" y="118966"/>
                      <a:pt x="55536" y="117750"/>
                      <a:pt x="57914" y="1166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7296386" y="5158949"/>
                <a:ext cx="106329" cy="141227"/>
              </a:xfrm>
              <a:custGeom>
                <a:rect b="b" l="l" r="r" t="t"/>
                <a:pathLst>
                  <a:path extrusionOk="0" h="141227" w="106329">
                    <a:moveTo>
                      <a:pt x="101587" y="118173"/>
                    </a:moveTo>
                    <a:cubicBezTo>
                      <a:pt x="98308" y="126369"/>
                      <a:pt x="94818" y="134405"/>
                      <a:pt x="91012" y="142178"/>
                    </a:cubicBezTo>
                    <a:lnTo>
                      <a:pt x="-4742" y="17606"/>
                    </a:lnTo>
                    <a:cubicBezTo>
                      <a:pt x="-3526" y="12319"/>
                      <a:pt x="-2522" y="6502"/>
                      <a:pt x="-1518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306060" y="5103219"/>
                <a:ext cx="123779" cy="103739"/>
              </a:xfrm>
              <a:custGeom>
                <a:rect b="b" l="l" r="r" t="t"/>
                <a:pathLst>
                  <a:path extrusionOk="0" h="103739" w="123779">
                    <a:moveTo>
                      <a:pt x="119037" y="82906"/>
                    </a:moveTo>
                    <a:cubicBezTo>
                      <a:pt x="117504" y="90308"/>
                      <a:pt x="115864" y="97552"/>
                      <a:pt x="114119" y="104690"/>
                    </a:cubicBezTo>
                    <a:lnTo>
                      <a:pt x="-4742" y="13376"/>
                    </a:lnTo>
                    <a:cubicBezTo>
                      <a:pt x="-4213" y="9305"/>
                      <a:pt x="-3790" y="5127"/>
                      <a:pt x="-3366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7033230" y="4797130"/>
                <a:ext cx="76931" cy="113468"/>
              </a:xfrm>
              <a:custGeom>
                <a:rect b="b" l="l" r="r" t="t"/>
                <a:pathLst>
                  <a:path extrusionOk="0" h="113468" w="76931">
                    <a:moveTo>
                      <a:pt x="72189" y="110030"/>
                    </a:moveTo>
                    <a:lnTo>
                      <a:pt x="9109" y="950"/>
                    </a:lnTo>
                    <a:cubicBezTo>
                      <a:pt x="4405" y="3594"/>
                      <a:pt x="-196" y="6238"/>
                      <a:pt x="-4742" y="9411"/>
                    </a:cubicBezTo>
                    <a:lnTo>
                      <a:pt x="65579" y="114419"/>
                    </a:lnTo>
                    <a:cubicBezTo>
                      <a:pt x="67694" y="112885"/>
                      <a:pt x="69968" y="111458"/>
                      <a:pt x="72189" y="1100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7155053" y="4763185"/>
                <a:ext cx="16231" cy="125364"/>
              </a:xfrm>
              <a:custGeom>
                <a:rect b="b" l="l" r="r" t="t"/>
                <a:pathLst>
                  <a:path extrusionOk="0" h="125364" w="16231">
                    <a:moveTo>
                      <a:pt x="11489" y="125893"/>
                    </a:moveTo>
                    <a:lnTo>
                      <a:pt x="11489" y="950"/>
                    </a:lnTo>
                    <a:cubicBezTo>
                      <a:pt x="6202" y="950"/>
                      <a:pt x="914" y="950"/>
                      <a:pt x="-4742" y="1638"/>
                    </a:cubicBezTo>
                    <a:lnTo>
                      <a:pt x="3292" y="126315"/>
                    </a:lnTo>
                    <a:cubicBezTo>
                      <a:pt x="5990" y="126104"/>
                      <a:pt x="8528" y="125945"/>
                      <a:pt x="11489" y="1258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179639" y="4763449"/>
                <a:ext cx="24374" cy="125259"/>
              </a:xfrm>
              <a:custGeom>
                <a:rect b="b" l="l" r="r" t="t"/>
                <a:pathLst>
                  <a:path extrusionOk="0" h="125259" w="24374">
                    <a:moveTo>
                      <a:pt x="3400" y="126210"/>
                    </a:moveTo>
                    <a:lnTo>
                      <a:pt x="19632" y="2008"/>
                    </a:lnTo>
                    <a:cubicBezTo>
                      <a:pt x="14344" y="1479"/>
                      <a:pt x="9057" y="1162"/>
                      <a:pt x="3295" y="950"/>
                    </a:cubicBezTo>
                    <a:lnTo>
                      <a:pt x="-4742" y="125681"/>
                    </a:lnTo>
                    <a:cubicBezTo>
                      <a:pt x="-1993" y="125787"/>
                      <a:pt x="702" y="125998"/>
                      <a:pt x="3400" y="1262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7251389" y="5112208"/>
                <a:ext cx="48379" cy="63290"/>
              </a:xfrm>
              <a:custGeom>
                <a:rect b="b" l="l" r="r" t="t"/>
                <a:pathLst>
                  <a:path extrusionOk="0" h="63290" w="48379">
                    <a:moveTo>
                      <a:pt x="43637" y="47586"/>
                    </a:moveTo>
                    <a:lnTo>
                      <a:pt x="43637" y="47586"/>
                    </a:lnTo>
                    <a:cubicBezTo>
                      <a:pt x="42633" y="52873"/>
                      <a:pt x="41628" y="58742"/>
                      <a:pt x="40412" y="64241"/>
                    </a:cubicBezTo>
                    <a:lnTo>
                      <a:pt x="-4742" y="5445"/>
                    </a:lnTo>
                    <a:cubicBezTo>
                      <a:pt x="-2205" y="3964"/>
                      <a:pt x="545" y="2484"/>
                      <a:pt x="2714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7266141" y="5101580"/>
                <a:ext cx="38385" cy="41876"/>
              </a:xfrm>
              <a:custGeom>
                <a:rect b="b" l="l" r="r" t="t"/>
                <a:pathLst>
                  <a:path extrusionOk="0" h="41876" w="38385">
                    <a:moveTo>
                      <a:pt x="33643" y="28551"/>
                    </a:moveTo>
                    <a:cubicBezTo>
                      <a:pt x="32956" y="33362"/>
                      <a:pt x="32270" y="38121"/>
                      <a:pt x="31529" y="42827"/>
                    </a:cubicBezTo>
                    <a:lnTo>
                      <a:pt x="-4742" y="6555"/>
                    </a:lnTo>
                    <a:lnTo>
                      <a:pt x="2184" y="95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7279623" y="5088837"/>
                <a:ext cx="27813" cy="26807"/>
              </a:xfrm>
              <a:custGeom>
                <a:rect b="b" l="l" r="r" t="t"/>
                <a:pathLst>
                  <a:path extrusionOk="0" h="26807" w="27813">
                    <a:moveTo>
                      <a:pt x="23071" y="15332"/>
                    </a:moveTo>
                    <a:cubicBezTo>
                      <a:pt x="22647" y="19509"/>
                      <a:pt x="22224" y="23687"/>
                      <a:pt x="21695" y="27758"/>
                    </a:cubicBezTo>
                    <a:lnTo>
                      <a:pt x="-4742" y="7507"/>
                    </a:lnTo>
                    <a:cubicBezTo>
                      <a:pt x="-2574" y="5339"/>
                      <a:pt x="-511" y="3224"/>
                      <a:pt x="1498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7291943" y="5074509"/>
                <a:ext cx="17184" cy="16813"/>
              </a:xfrm>
              <a:custGeom>
                <a:rect b="b" l="l" r="r" t="t"/>
                <a:pathLst>
                  <a:path extrusionOk="0" h="16813" w="17184">
                    <a:moveTo>
                      <a:pt x="12442" y="6767"/>
                    </a:moveTo>
                    <a:cubicBezTo>
                      <a:pt x="12442" y="10468"/>
                      <a:pt x="11967" y="14116"/>
                      <a:pt x="11703" y="17764"/>
                    </a:cubicBezTo>
                    <a:lnTo>
                      <a:pt x="-4742" y="8247"/>
                    </a:lnTo>
                    <a:cubicBezTo>
                      <a:pt x="-2891" y="5868"/>
                      <a:pt x="-1094" y="3383"/>
                      <a:pt x="545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7302518" y="5058593"/>
                <a:ext cx="7507" cy="10945"/>
              </a:xfrm>
              <a:custGeom>
                <a:rect b="b" l="l" r="r" t="t"/>
                <a:pathLst>
                  <a:path extrusionOk="0" h="10945" w="7507">
                    <a:moveTo>
                      <a:pt x="2765" y="2008"/>
                    </a:moveTo>
                    <a:cubicBezTo>
                      <a:pt x="2765" y="2801"/>
                      <a:pt x="2765" y="3700"/>
                      <a:pt x="2765" y="4493"/>
                    </a:cubicBezTo>
                    <a:cubicBezTo>
                      <a:pt x="2765" y="6978"/>
                      <a:pt x="2765" y="9410"/>
                      <a:pt x="2502" y="11896"/>
                    </a:cubicBezTo>
                    <a:lnTo>
                      <a:pt x="-4742" y="8882"/>
                    </a:lnTo>
                    <a:cubicBezTo>
                      <a:pt x="-3103" y="6238"/>
                      <a:pt x="-1621" y="3594"/>
                      <a:pt x="-193" y="9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"/>
          <p:cNvPicPr preferRelativeResize="0"/>
          <p:nvPr/>
        </p:nvPicPr>
        <p:blipFill rotWithShape="1">
          <a:blip r:embed="rId3">
            <a:alphaModFix/>
          </a:blip>
          <a:srcRect b="25900" l="0" r="0" t="1905"/>
          <a:stretch/>
        </p:blipFill>
        <p:spPr>
          <a:xfrm>
            <a:off x="0" y="-1"/>
            <a:ext cx="12192000" cy="495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607" y="5156843"/>
            <a:ext cx="3092689" cy="137465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"/>
          <p:cNvSpPr txBox="1"/>
          <p:nvPr/>
        </p:nvSpPr>
        <p:spPr>
          <a:xfrm>
            <a:off x="4088527" y="5112191"/>
            <a:ext cx="7912973" cy="143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Название презентации в две строки</a:t>
            </a:r>
            <a:b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Название презентации в две строки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ФИО докладчика,</a:t>
            </a:r>
            <a:b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должность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"/>
          <p:cNvSpPr txBox="1"/>
          <p:nvPr/>
        </p:nvSpPr>
        <p:spPr>
          <a:xfrm>
            <a:off x="446695" y="245633"/>
            <a:ext cx="11298610" cy="60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слайда презентации</a:t>
            </a:r>
            <a:endParaRPr/>
          </a:p>
        </p:txBody>
      </p:sp>
      <p:sp>
        <p:nvSpPr>
          <p:cNvPr id="427" name="Google Shape;427;p5"/>
          <p:cNvSpPr txBox="1"/>
          <p:nvPr/>
        </p:nvSpPr>
        <p:spPr>
          <a:xfrm>
            <a:off x="446695" y="1301547"/>
            <a:ext cx="4475617" cy="134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 2028 г. университет празднует юбилей – 150-летие со дня его основания в 1878 г. 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исследовательский Томский государственный университет, учрежденный 28(16) мая 1878 г. Указом императора Александра II 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Императорский Сибирский (Томский) университет, стал первым и долгое время был единственным высшим учебным заведением в азиатской части Российской империи</a:t>
            </a:r>
            <a:endParaRPr/>
          </a:p>
        </p:txBody>
      </p:sp>
      <p:sp>
        <p:nvSpPr>
          <p:cNvPr id="428" name="Google Shape;428;p5"/>
          <p:cNvSpPr txBox="1"/>
          <p:nvPr/>
        </p:nvSpPr>
        <p:spPr>
          <a:xfrm>
            <a:off x="6202739" y="3181373"/>
            <a:ext cx="20134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185 000 +</a:t>
            </a:r>
            <a:b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выпускников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9" name="Google Shape;429;p5"/>
          <p:cNvSpPr txBox="1"/>
          <p:nvPr/>
        </p:nvSpPr>
        <p:spPr>
          <a:xfrm>
            <a:off x="6202739" y="4299497"/>
            <a:ext cx="2182204" cy="786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br>
              <a:rPr b="1" lang="ru-R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членов РАН и иностранных АН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"/>
          <p:cNvSpPr txBox="1"/>
          <p:nvPr/>
        </p:nvSpPr>
        <p:spPr>
          <a:xfrm>
            <a:off x="6202739" y="3967847"/>
            <a:ext cx="2013476" cy="294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них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6202739" y="5071018"/>
            <a:ext cx="2182204" cy="9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250 +</a:t>
            </a:r>
            <a:br>
              <a:rPr b="1" lang="ru-R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лауреатов государственных премий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"/>
          <p:cNvSpPr txBox="1"/>
          <p:nvPr/>
        </p:nvSpPr>
        <p:spPr>
          <a:xfrm>
            <a:off x="9060239" y="3181373"/>
            <a:ext cx="2013475" cy="137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b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лауреатов Нобелевской премии работали в ТГУ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"/>
          <p:cNvSpPr txBox="1"/>
          <p:nvPr/>
        </p:nvSpPr>
        <p:spPr>
          <a:xfrm>
            <a:off x="9060239" y="4626151"/>
            <a:ext cx="20134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  <a:b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профессоров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"/>
          <p:cNvSpPr txBox="1"/>
          <p:nvPr/>
        </p:nvSpPr>
        <p:spPr>
          <a:xfrm>
            <a:off x="9060239" y="5390464"/>
            <a:ext cx="20134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1300</a:t>
            </a:r>
            <a:b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кандидатов наук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5"/>
          <p:cNvPicPr preferRelativeResize="0"/>
          <p:nvPr/>
        </p:nvPicPr>
        <p:blipFill rotWithShape="1">
          <a:blip r:embed="rId3">
            <a:alphaModFix/>
          </a:blip>
          <a:srcRect b="20498" l="5962" r="1129" t="5498"/>
          <a:stretch/>
        </p:blipFill>
        <p:spPr>
          <a:xfrm>
            <a:off x="6311162" y="465201"/>
            <a:ext cx="4811744" cy="2557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5"/>
          <p:cNvGrpSpPr/>
          <p:nvPr/>
        </p:nvGrpSpPr>
        <p:grpSpPr>
          <a:xfrm>
            <a:off x="479341" y="6013141"/>
            <a:ext cx="3987827" cy="591000"/>
            <a:chOff x="446683" y="6013141"/>
            <a:chExt cx="3987827" cy="591000"/>
          </a:xfrm>
        </p:grpSpPr>
        <p:sp>
          <p:nvSpPr>
            <p:cNvPr id="437" name="Google Shape;437;p5"/>
            <p:cNvSpPr/>
            <p:nvPr/>
          </p:nvSpPr>
          <p:spPr>
            <a:xfrm>
              <a:off x="1484610" y="6013141"/>
              <a:ext cx="29499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университета и высшего образования и науки в Сибири</a:t>
              </a:r>
              <a:endParaRPr/>
            </a:p>
          </p:txBody>
        </p:sp>
        <p:grpSp>
          <p:nvGrpSpPr>
            <p:cNvPr id="438" name="Google Shape;438;p5"/>
            <p:cNvGrpSpPr/>
            <p:nvPr/>
          </p:nvGrpSpPr>
          <p:grpSpPr>
            <a:xfrm>
              <a:off x="446683" y="6067067"/>
              <a:ext cx="905387" cy="461663"/>
              <a:chOff x="4719638" y="3498340"/>
              <a:chExt cx="1241106" cy="632849"/>
            </a:xfrm>
          </p:grpSpPr>
          <p:sp>
            <p:nvSpPr>
              <p:cNvPr id="439" name="Google Shape;439;p5"/>
              <p:cNvSpPr/>
              <p:nvPr/>
            </p:nvSpPr>
            <p:spPr>
              <a:xfrm>
                <a:off x="4719638" y="3498340"/>
                <a:ext cx="247414" cy="632849"/>
              </a:xfrm>
              <a:custGeom>
                <a:rect b="b" l="l" r="r" t="t"/>
                <a:pathLst>
                  <a:path extrusionOk="0" h="632849" w="247414">
                    <a:moveTo>
                      <a:pt x="243381" y="633797"/>
                    </a:moveTo>
                    <a:lnTo>
                      <a:pt x="127979" y="633797"/>
                    </a:lnTo>
                    <a:lnTo>
                      <a:pt x="127979" y="166521"/>
                    </a:lnTo>
                    <a:lnTo>
                      <a:pt x="57337" y="219823"/>
                    </a:lnTo>
                    <a:lnTo>
                      <a:pt x="-4033" y="124205"/>
                    </a:lnTo>
                    <a:lnTo>
                      <a:pt x="160852" y="948"/>
                    </a:lnTo>
                    <a:lnTo>
                      <a:pt x="243381" y="948"/>
                    </a:lnTo>
                    <a:close/>
                    <a:moveTo>
                      <a:pt x="142011" y="619763"/>
                    </a:moveTo>
                    <a:lnTo>
                      <a:pt x="229347" y="619763"/>
                    </a:lnTo>
                    <a:lnTo>
                      <a:pt x="229347" y="14638"/>
                    </a:lnTo>
                    <a:lnTo>
                      <a:pt x="165531" y="14638"/>
                    </a:lnTo>
                    <a:lnTo>
                      <a:pt x="14807" y="127466"/>
                    </a:lnTo>
                    <a:lnTo>
                      <a:pt x="60985" y="199352"/>
                    </a:lnTo>
                    <a:lnTo>
                      <a:pt x="142011" y="13828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5058852" y="3499971"/>
                <a:ext cx="476804" cy="631218"/>
              </a:xfrm>
              <a:custGeom>
                <a:rect b="b" l="l" r="r" t="t"/>
                <a:pathLst>
                  <a:path extrusionOk="0" h="631218" w="476804">
                    <a:moveTo>
                      <a:pt x="393504" y="632166"/>
                    </a:moveTo>
                    <a:lnTo>
                      <a:pt x="278100" y="632166"/>
                    </a:lnTo>
                    <a:lnTo>
                      <a:pt x="278100" y="489340"/>
                    </a:lnTo>
                    <a:lnTo>
                      <a:pt x="-4033" y="489340"/>
                    </a:lnTo>
                    <a:lnTo>
                      <a:pt x="-4033" y="405438"/>
                    </a:lnTo>
                    <a:lnTo>
                      <a:pt x="237030" y="948"/>
                    </a:lnTo>
                    <a:lnTo>
                      <a:pt x="369772" y="948"/>
                    </a:lnTo>
                    <a:lnTo>
                      <a:pt x="146605" y="373894"/>
                    </a:lnTo>
                    <a:lnTo>
                      <a:pt x="278014" y="373894"/>
                    </a:lnTo>
                    <a:lnTo>
                      <a:pt x="278014" y="221368"/>
                    </a:lnTo>
                    <a:lnTo>
                      <a:pt x="393418" y="221368"/>
                    </a:lnTo>
                    <a:lnTo>
                      <a:pt x="393418" y="373894"/>
                    </a:lnTo>
                    <a:lnTo>
                      <a:pt x="472772" y="373894"/>
                    </a:lnTo>
                    <a:lnTo>
                      <a:pt x="472772" y="489297"/>
                    </a:lnTo>
                    <a:lnTo>
                      <a:pt x="393418" y="489297"/>
                    </a:lnTo>
                    <a:close/>
                    <a:moveTo>
                      <a:pt x="292092" y="618133"/>
                    </a:moveTo>
                    <a:lnTo>
                      <a:pt x="379470" y="618133"/>
                    </a:lnTo>
                    <a:lnTo>
                      <a:pt x="379470" y="475306"/>
                    </a:lnTo>
                    <a:lnTo>
                      <a:pt x="458866" y="475306"/>
                    </a:lnTo>
                    <a:lnTo>
                      <a:pt x="458866" y="387928"/>
                    </a:lnTo>
                    <a:lnTo>
                      <a:pt x="379470" y="387928"/>
                    </a:lnTo>
                    <a:lnTo>
                      <a:pt x="379470" y="235359"/>
                    </a:lnTo>
                    <a:lnTo>
                      <a:pt x="292092" y="235359"/>
                    </a:lnTo>
                    <a:lnTo>
                      <a:pt x="292092" y="387885"/>
                    </a:lnTo>
                    <a:lnTo>
                      <a:pt x="121970" y="387885"/>
                    </a:lnTo>
                    <a:lnTo>
                      <a:pt x="345136" y="14939"/>
                    </a:lnTo>
                    <a:lnTo>
                      <a:pt x="245097" y="14939"/>
                    </a:lnTo>
                    <a:lnTo>
                      <a:pt x="10087" y="409257"/>
                    </a:lnTo>
                    <a:lnTo>
                      <a:pt x="10087" y="475263"/>
                    </a:lnTo>
                    <a:lnTo>
                      <a:pt x="292178" y="4752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5572821" y="3506966"/>
                <a:ext cx="51199" cy="101412"/>
              </a:xfrm>
              <a:custGeom>
                <a:rect b="b" l="l" r="r" t="t"/>
                <a:pathLst>
                  <a:path extrusionOk="0" h="101412" w="51199">
                    <a:moveTo>
                      <a:pt x="51200" y="101412"/>
                    </a:moveTo>
                    <a:lnTo>
                      <a:pt x="16394" y="0"/>
                    </a:lnTo>
                    <a:lnTo>
                      <a:pt x="0" y="0"/>
                    </a:lnTo>
                    <a:lnTo>
                      <a:pt x="0" y="26008"/>
                    </a:lnTo>
                    <a:lnTo>
                      <a:pt x="33132" y="101412"/>
                    </a:lnTo>
                    <a:lnTo>
                      <a:pt x="51200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5814099" y="3506966"/>
                <a:ext cx="102871" cy="101412"/>
              </a:xfrm>
              <a:custGeom>
                <a:rect b="b" l="l" r="r" t="t"/>
                <a:pathLst>
                  <a:path extrusionOk="0" h="101412" w="102871">
                    <a:moveTo>
                      <a:pt x="23819" y="101412"/>
                    </a:moveTo>
                    <a:lnTo>
                      <a:pt x="102871" y="0"/>
                    </a:lnTo>
                    <a:lnTo>
                      <a:pt x="66392" y="0"/>
                    </a:lnTo>
                    <a:lnTo>
                      <a:pt x="0" y="101412"/>
                    </a:lnTo>
                    <a:lnTo>
                      <a:pt x="23819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5737879" y="3506966"/>
                <a:ext cx="51886" cy="101412"/>
              </a:xfrm>
              <a:custGeom>
                <a:rect b="b" l="l" r="r" t="t"/>
                <a:pathLst>
                  <a:path extrusionOk="0" h="101412" w="51886">
                    <a:moveTo>
                      <a:pt x="17081" y="101412"/>
                    </a:moveTo>
                    <a:lnTo>
                      <a:pt x="51886" y="0"/>
                    </a:lnTo>
                    <a:lnTo>
                      <a:pt x="25621" y="0"/>
                    </a:lnTo>
                    <a:lnTo>
                      <a:pt x="0" y="101412"/>
                    </a:lnTo>
                    <a:lnTo>
                      <a:pt x="17081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5722944" y="3885449"/>
                <a:ext cx="61971" cy="159006"/>
              </a:xfrm>
              <a:custGeom>
                <a:rect b="b" l="l" r="r" t="t"/>
                <a:pathLst>
                  <a:path extrusionOk="0" h="159006" w="61971">
                    <a:moveTo>
                      <a:pt x="0" y="10772"/>
                    </a:moveTo>
                    <a:lnTo>
                      <a:pt x="50856" y="159006"/>
                    </a:lnTo>
                    <a:lnTo>
                      <a:pt x="61972" y="131153"/>
                    </a:lnTo>
                    <a:lnTo>
                      <a:pt x="4335" y="0"/>
                    </a:lnTo>
                    <a:lnTo>
                      <a:pt x="0" y="107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5773199" y="3506966"/>
                <a:ext cx="74460" cy="101412"/>
              </a:xfrm>
              <a:custGeom>
                <a:rect b="b" l="l" r="r" t="t"/>
                <a:pathLst>
                  <a:path extrusionOk="0" h="101412" w="74460">
                    <a:moveTo>
                      <a:pt x="19484" y="101412"/>
                    </a:moveTo>
                    <a:lnTo>
                      <a:pt x="74460" y="0"/>
                    </a:lnTo>
                    <a:lnTo>
                      <a:pt x="44505" y="0"/>
                    </a:lnTo>
                    <a:lnTo>
                      <a:pt x="0" y="101412"/>
                    </a:lnTo>
                    <a:lnTo>
                      <a:pt x="19484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5805086" y="3506966"/>
                <a:ext cx="155658" cy="185657"/>
              </a:xfrm>
              <a:custGeom>
                <a:rect b="b" l="l" r="r" t="t"/>
                <a:pathLst>
                  <a:path extrusionOk="0" h="185657" w="155658">
                    <a:moveTo>
                      <a:pt x="0" y="185658"/>
                    </a:moveTo>
                    <a:lnTo>
                      <a:pt x="155659" y="42359"/>
                    </a:lnTo>
                    <a:lnTo>
                      <a:pt x="155659" y="0"/>
                    </a:lnTo>
                    <a:lnTo>
                      <a:pt x="153384" y="0"/>
                    </a:lnTo>
                    <a:lnTo>
                      <a:pt x="13690" y="151710"/>
                    </a:lnTo>
                    <a:lnTo>
                      <a:pt x="0" y="1856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5777748" y="3673526"/>
                <a:ext cx="143727" cy="86863"/>
              </a:xfrm>
              <a:custGeom>
                <a:rect b="b" l="l" r="r" t="t"/>
                <a:pathLst>
                  <a:path extrusionOk="0" h="86863" w="143727">
                    <a:moveTo>
                      <a:pt x="0" y="86863"/>
                    </a:moveTo>
                    <a:lnTo>
                      <a:pt x="132269" y="28754"/>
                    </a:lnTo>
                    <a:lnTo>
                      <a:pt x="143728" y="0"/>
                    </a:lnTo>
                    <a:lnTo>
                      <a:pt x="4635" y="75448"/>
                    </a:lnTo>
                    <a:lnTo>
                      <a:pt x="0" y="868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5770495" y="3726700"/>
                <a:ext cx="129822" cy="51628"/>
              </a:xfrm>
              <a:custGeom>
                <a:rect b="b" l="l" r="r" t="t"/>
                <a:pathLst>
                  <a:path extrusionOk="0" h="51628" w="129822">
                    <a:moveTo>
                      <a:pt x="0" y="51629"/>
                    </a:moveTo>
                    <a:lnTo>
                      <a:pt x="121454" y="20986"/>
                    </a:lnTo>
                    <a:lnTo>
                      <a:pt x="129823" y="0"/>
                    </a:lnTo>
                    <a:lnTo>
                      <a:pt x="3305" y="43475"/>
                    </a:lnTo>
                    <a:lnTo>
                      <a:pt x="0" y="5162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5788091" y="3593744"/>
                <a:ext cx="165143" cy="141024"/>
              </a:xfrm>
              <a:custGeom>
                <a:rect b="b" l="l" r="r" t="t"/>
                <a:pathLst>
                  <a:path extrusionOk="0" h="141024" w="165143">
                    <a:moveTo>
                      <a:pt x="0" y="141024"/>
                    </a:moveTo>
                    <a:lnTo>
                      <a:pt x="147419" y="44547"/>
                    </a:lnTo>
                    <a:lnTo>
                      <a:pt x="165143" y="0"/>
                    </a:lnTo>
                    <a:lnTo>
                      <a:pt x="7253" y="123085"/>
                    </a:lnTo>
                    <a:lnTo>
                      <a:pt x="0" y="1410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5759766" y="3799143"/>
                <a:ext cx="111712" cy="14505"/>
              </a:xfrm>
              <a:custGeom>
                <a:rect b="b" l="l" r="r" t="t"/>
                <a:pathLst>
                  <a:path extrusionOk="0" h="14505" w="111712">
                    <a:moveTo>
                      <a:pt x="0" y="5837"/>
                    </a:moveTo>
                    <a:lnTo>
                      <a:pt x="105918" y="14506"/>
                    </a:lnTo>
                    <a:lnTo>
                      <a:pt x="111712" y="0"/>
                    </a:lnTo>
                    <a:lnTo>
                      <a:pt x="2317" y="43"/>
                    </a:lnTo>
                    <a:lnTo>
                      <a:pt x="0" y="583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5572821" y="3583401"/>
                <a:ext cx="13561" cy="24977"/>
              </a:xfrm>
              <a:custGeom>
                <a:rect b="b" l="l" r="r" t="t"/>
                <a:pathLst>
                  <a:path extrusionOk="0" h="24977" w="13561">
                    <a:moveTo>
                      <a:pt x="0" y="24977"/>
                    </a:moveTo>
                    <a:lnTo>
                      <a:pt x="13562" y="24977"/>
                    </a:lnTo>
                    <a:lnTo>
                      <a:pt x="0" y="0"/>
                    </a:lnTo>
                    <a:lnTo>
                      <a:pt x="0" y="2497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5764787" y="3766484"/>
                <a:ext cx="119694" cy="26093"/>
              </a:xfrm>
              <a:custGeom>
                <a:rect b="b" l="l" r="r" t="t"/>
                <a:pathLst>
                  <a:path extrusionOk="0" h="26093" w="119694">
                    <a:moveTo>
                      <a:pt x="0" y="26093"/>
                    </a:moveTo>
                    <a:lnTo>
                      <a:pt x="112957" y="16866"/>
                    </a:lnTo>
                    <a:lnTo>
                      <a:pt x="119695" y="0"/>
                    </a:lnTo>
                    <a:lnTo>
                      <a:pt x="2704" y="19398"/>
                    </a:lnTo>
                    <a:lnTo>
                      <a:pt x="0" y="2609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5665392" y="3506966"/>
                <a:ext cx="24076" cy="101412"/>
              </a:xfrm>
              <a:custGeom>
                <a:rect b="b" l="l" r="r" t="t"/>
                <a:pathLst>
                  <a:path extrusionOk="0" h="101412" w="24076">
                    <a:moveTo>
                      <a:pt x="24033" y="101412"/>
                    </a:moveTo>
                    <a:lnTo>
                      <a:pt x="24076" y="0"/>
                    </a:lnTo>
                    <a:lnTo>
                      <a:pt x="0" y="0"/>
                    </a:lnTo>
                    <a:lnTo>
                      <a:pt x="8326" y="101412"/>
                    </a:lnTo>
                    <a:lnTo>
                      <a:pt x="24033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5751312" y="3821031"/>
                <a:ext cx="98279" cy="45920"/>
              </a:xfrm>
              <a:custGeom>
                <a:rect b="b" l="l" r="r" t="t"/>
                <a:pathLst>
                  <a:path extrusionOk="0" h="45920" w="98279">
                    <a:moveTo>
                      <a:pt x="0" y="4935"/>
                    </a:moveTo>
                    <a:lnTo>
                      <a:pt x="93172" y="45921"/>
                    </a:lnTo>
                    <a:lnTo>
                      <a:pt x="98279" y="33046"/>
                    </a:lnTo>
                    <a:lnTo>
                      <a:pt x="1974" y="0"/>
                    </a:lnTo>
                    <a:lnTo>
                      <a:pt x="0" y="493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5747063" y="3831202"/>
                <a:ext cx="92228" cy="62143"/>
              </a:xfrm>
              <a:custGeom>
                <a:rect b="b" l="l" r="r" t="t"/>
                <a:pathLst>
                  <a:path extrusionOk="0" h="62143" w="92228">
                    <a:moveTo>
                      <a:pt x="0" y="5236"/>
                    </a:moveTo>
                    <a:lnTo>
                      <a:pt x="86906" y="62143"/>
                    </a:lnTo>
                    <a:lnTo>
                      <a:pt x="92228" y="48839"/>
                    </a:lnTo>
                    <a:lnTo>
                      <a:pt x="2146" y="0"/>
                    </a:lnTo>
                    <a:lnTo>
                      <a:pt x="0" y="523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5689597" y="3948321"/>
                <a:ext cx="26780" cy="175829"/>
              </a:xfrm>
              <a:custGeom>
                <a:rect b="b" l="l" r="r" t="t"/>
                <a:pathLst>
                  <a:path extrusionOk="0" h="175829" w="26780">
                    <a:moveTo>
                      <a:pt x="43" y="30471"/>
                    </a:moveTo>
                    <a:lnTo>
                      <a:pt x="0" y="175830"/>
                    </a:lnTo>
                    <a:lnTo>
                      <a:pt x="26780" y="175830"/>
                    </a:lnTo>
                    <a:lnTo>
                      <a:pt x="12360" y="0"/>
                    </a:lnTo>
                    <a:lnTo>
                      <a:pt x="43" y="3047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5731098" y="3867982"/>
                <a:ext cx="71499" cy="124844"/>
              </a:xfrm>
              <a:custGeom>
                <a:rect b="b" l="l" r="r" t="t"/>
                <a:pathLst>
                  <a:path extrusionOk="0" h="124844" w="71499">
                    <a:moveTo>
                      <a:pt x="0" y="8111"/>
                    </a:moveTo>
                    <a:lnTo>
                      <a:pt x="63259" y="124845"/>
                    </a:lnTo>
                    <a:lnTo>
                      <a:pt x="71499" y="104202"/>
                    </a:lnTo>
                    <a:lnTo>
                      <a:pt x="3262" y="0"/>
                    </a:lnTo>
                    <a:lnTo>
                      <a:pt x="0" y="81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5710884" y="3909611"/>
                <a:ext cx="49354" cy="211707"/>
              </a:xfrm>
              <a:custGeom>
                <a:rect b="b" l="l" r="r" t="t"/>
                <a:pathLst>
                  <a:path extrusionOk="0" h="211707" w="49354">
                    <a:moveTo>
                      <a:pt x="0" y="16523"/>
                    </a:moveTo>
                    <a:lnTo>
                      <a:pt x="32359" y="211708"/>
                    </a:lnTo>
                    <a:lnTo>
                      <a:pt x="49354" y="168920"/>
                    </a:lnTo>
                    <a:lnTo>
                      <a:pt x="6695" y="0"/>
                    </a:lnTo>
                    <a:lnTo>
                      <a:pt x="0" y="165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5742514" y="3841974"/>
                <a:ext cx="85962" cy="79610"/>
              </a:xfrm>
              <a:custGeom>
                <a:rect b="b" l="l" r="r" t="t"/>
                <a:pathLst>
                  <a:path extrusionOk="0" h="79610" w="85962">
                    <a:moveTo>
                      <a:pt x="0" y="5751"/>
                    </a:moveTo>
                    <a:lnTo>
                      <a:pt x="80211" y="79610"/>
                    </a:lnTo>
                    <a:lnTo>
                      <a:pt x="85962" y="65190"/>
                    </a:lnTo>
                    <a:lnTo>
                      <a:pt x="2318" y="0"/>
                    </a:lnTo>
                    <a:lnTo>
                      <a:pt x="0" y="575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5705434" y="3506966"/>
                <a:ext cx="32788" cy="101412"/>
              </a:xfrm>
              <a:custGeom>
                <a:rect b="b" l="l" r="r" t="t"/>
                <a:pathLst>
                  <a:path extrusionOk="0" h="101412" w="32788">
                    <a:moveTo>
                      <a:pt x="15965" y="101412"/>
                    </a:moveTo>
                    <a:lnTo>
                      <a:pt x="32788" y="0"/>
                    </a:lnTo>
                    <a:lnTo>
                      <a:pt x="8283" y="0"/>
                    </a:lnTo>
                    <a:lnTo>
                      <a:pt x="0" y="101412"/>
                    </a:lnTo>
                    <a:lnTo>
                      <a:pt x="15965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5635394" y="4025786"/>
                <a:ext cx="35277" cy="98365"/>
              </a:xfrm>
              <a:custGeom>
                <a:rect b="b" l="l" r="r" t="t"/>
                <a:pathLst>
                  <a:path extrusionOk="0" h="98365" w="35277">
                    <a:moveTo>
                      <a:pt x="3004" y="79997"/>
                    </a:moveTo>
                    <a:lnTo>
                      <a:pt x="0" y="98365"/>
                    </a:lnTo>
                    <a:lnTo>
                      <a:pt x="27252" y="98365"/>
                    </a:lnTo>
                    <a:lnTo>
                      <a:pt x="35278" y="0"/>
                    </a:lnTo>
                    <a:lnTo>
                      <a:pt x="3004" y="7999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5737321" y="3853991"/>
                <a:ext cx="79224" cy="99781"/>
              </a:xfrm>
              <a:custGeom>
                <a:rect b="b" l="l" r="r" t="t"/>
                <a:pathLst>
                  <a:path extrusionOk="0" h="99781" w="79224">
                    <a:moveTo>
                      <a:pt x="0" y="6609"/>
                    </a:moveTo>
                    <a:lnTo>
                      <a:pt x="72615" y="99781"/>
                    </a:lnTo>
                    <a:lnTo>
                      <a:pt x="79224" y="83130"/>
                    </a:lnTo>
                    <a:lnTo>
                      <a:pt x="2661" y="0"/>
                    </a:lnTo>
                    <a:lnTo>
                      <a:pt x="0" y="66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5755389" y="3810602"/>
                <a:ext cx="104759" cy="30299"/>
              </a:xfrm>
              <a:custGeom>
                <a:rect b="b" l="l" r="r" t="t"/>
                <a:pathLst>
                  <a:path extrusionOk="0" h="30299" w="104759">
                    <a:moveTo>
                      <a:pt x="0" y="5193"/>
                    </a:moveTo>
                    <a:lnTo>
                      <a:pt x="99438" y="30299"/>
                    </a:lnTo>
                    <a:lnTo>
                      <a:pt x="104760" y="16995"/>
                    </a:lnTo>
                    <a:lnTo>
                      <a:pt x="2103" y="0"/>
                    </a:lnTo>
                    <a:lnTo>
                      <a:pt x="0" y="519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5615652" y="3506966"/>
                <a:ext cx="41972" cy="101412"/>
              </a:xfrm>
              <a:custGeom>
                <a:rect b="b" l="l" r="r" t="t"/>
                <a:pathLst>
                  <a:path extrusionOk="0" h="101412" w="41972">
                    <a:moveTo>
                      <a:pt x="41973" y="101412"/>
                    </a:moveTo>
                    <a:lnTo>
                      <a:pt x="25192" y="0"/>
                    </a:lnTo>
                    <a:lnTo>
                      <a:pt x="0" y="0"/>
                    </a:lnTo>
                    <a:lnTo>
                      <a:pt x="25578" y="101412"/>
                    </a:lnTo>
                    <a:lnTo>
                      <a:pt x="41973" y="1014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65" name="Google Shape;465;p5"/>
            <p:cNvCxnSpPr/>
            <p:nvPr/>
          </p:nvCxnSpPr>
          <p:spPr>
            <a:xfrm>
              <a:off x="1437773" y="6073200"/>
              <a:ext cx="0" cy="4554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64" y="4229636"/>
            <a:ext cx="1324027" cy="151519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"/>
          <p:cNvSpPr/>
          <p:nvPr/>
        </p:nvSpPr>
        <p:spPr>
          <a:xfrm>
            <a:off x="2541879" y="4192193"/>
            <a:ext cx="401513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исследовательский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Томский государственный университет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7"/>
          <p:cNvSpPr/>
          <p:nvPr/>
        </p:nvSpPr>
        <p:spPr>
          <a:xfrm>
            <a:off x="2541879" y="4829554"/>
            <a:ext cx="395018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634050, г. Томск, пр. Ленина, 36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(3822) 52-98-52, +7 (3822) 52-95-85 (факс)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rector@tsu.ru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www.tsu.ru</a:t>
            </a:r>
            <a:endParaRPr/>
          </a:p>
        </p:txBody>
      </p:sp>
      <p:sp>
        <p:nvSpPr>
          <p:cNvPr id="474" name="Google Shape;474;p7"/>
          <p:cNvSpPr/>
          <p:nvPr/>
        </p:nvSpPr>
        <p:spPr>
          <a:xfrm>
            <a:off x="735807" y="1290660"/>
            <a:ext cx="461760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b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7"/>
          <p:cNvGrpSpPr/>
          <p:nvPr/>
        </p:nvGrpSpPr>
        <p:grpSpPr>
          <a:xfrm>
            <a:off x="6885820" y="548197"/>
            <a:ext cx="5318318" cy="1034129"/>
            <a:chOff x="5869046" y="3476517"/>
            <a:chExt cx="4745856" cy="922816"/>
          </a:xfrm>
        </p:grpSpPr>
        <p:grpSp>
          <p:nvGrpSpPr>
            <p:cNvPr id="476" name="Google Shape;476;p7"/>
            <p:cNvGrpSpPr/>
            <p:nvPr/>
          </p:nvGrpSpPr>
          <p:grpSpPr>
            <a:xfrm>
              <a:off x="5869046" y="3545607"/>
              <a:ext cx="1605679" cy="781127"/>
              <a:chOff x="5869046" y="3545607"/>
              <a:chExt cx="1605679" cy="781127"/>
            </a:xfrm>
          </p:grpSpPr>
          <p:sp>
            <p:nvSpPr>
              <p:cNvPr id="477" name="Google Shape;477;p7"/>
              <p:cNvSpPr/>
              <p:nvPr/>
            </p:nvSpPr>
            <p:spPr>
              <a:xfrm>
                <a:off x="7134016" y="3551036"/>
                <a:ext cx="61548" cy="119981"/>
              </a:xfrm>
              <a:custGeom>
                <a:rect b="b" l="l" r="r" t="t"/>
                <a:pathLst>
                  <a:path extrusionOk="0" h="143159" w="73437">
                    <a:moveTo>
                      <a:pt x="69703" y="141825"/>
                    </a:moveTo>
                    <a:lnTo>
                      <a:pt x="17029" y="-1050"/>
                    </a:lnTo>
                    <a:cubicBezTo>
                      <a:pt x="9981" y="282"/>
                      <a:pt x="3123" y="1902"/>
                      <a:pt x="-3735" y="3712"/>
                    </a:cubicBezTo>
                    <a:lnTo>
                      <a:pt x="64463" y="1421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7097854" y="3560615"/>
                <a:ext cx="87332" cy="112558"/>
              </a:xfrm>
              <a:custGeom>
                <a:rect b="b" l="l" r="r" t="t"/>
                <a:pathLst>
                  <a:path extrusionOk="0" h="134302" w="104202">
                    <a:moveTo>
                      <a:pt x="100468" y="132300"/>
                    </a:moveTo>
                    <a:lnTo>
                      <a:pt x="17506" y="-1050"/>
                    </a:lnTo>
                    <a:cubicBezTo>
                      <a:pt x="10267" y="1331"/>
                      <a:pt x="3123" y="3998"/>
                      <a:pt x="-3735" y="6950"/>
                    </a:cubicBezTo>
                    <a:lnTo>
                      <a:pt x="94182" y="1332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7204744" y="3545607"/>
                <a:ext cx="16685" cy="124293"/>
              </a:xfrm>
              <a:custGeom>
                <a:rect b="b" l="l" r="r" t="t"/>
                <a:pathLst>
                  <a:path extrusionOk="0" h="148303" w="19908">
                    <a:moveTo>
                      <a:pt x="4362" y="147253"/>
                    </a:moveTo>
                    <a:lnTo>
                      <a:pt x="8743" y="147253"/>
                    </a:lnTo>
                    <a:lnTo>
                      <a:pt x="16173" y="-1050"/>
                    </a:lnTo>
                    <a:lnTo>
                      <a:pt x="6648" y="-1050"/>
                    </a:lnTo>
                    <a:lnTo>
                      <a:pt x="5790" y="-1050"/>
                    </a:lnTo>
                    <a:lnTo>
                      <a:pt x="-3735" y="-1050"/>
                    </a:lnTo>
                    <a:lnTo>
                      <a:pt x="3695" y="14725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7169380" y="3546486"/>
                <a:ext cx="35763" cy="123814"/>
              </a:xfrm>
              <a:custGeom>
                <a:rect b="b" l="l" r="r" t="t"/>
                <a:pathLst>
                  <a:path extrusionOk="0" h="147732" w="42671">
                    <a:moveTo>
                      <a:pt x="38937" y="146492"/>
                    </a:moveTo>
                    <a:lnTo>
                      <a:pt x="16555" y="-1050"/>
                    </a:lnTo>
                    <a:cubicBezTo>
                      <a:pt x="9695" y="-478"/>
                      <a:pt x="2932" y="283"/>
                      <a:pt x="-3735" y="1236"/>
                    </a:cubicBezTo>
                    <a:lnTo>
                      <a:pt x="34365" y="1466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7061771" y="3576581"/>
                <a:ext cx="111680" cy="100744"/>
              </a:xfrm>
              <a:custGeom>
                <a:rect b="b" l="l" r="r" t="t"/>
                <a:pathLst>
                  <a:path extrusionOk="0" h="120205" w="133254">
                    <a:moveTo>
                      <a:pt x="129520" y="116488"/>
                    </a:moveTo>
                    <a:lnTo>
                      <a:pt x="17410" y="-1050"/>
                    </a:lnTo>
                    <a:cubicBezTo>
                      <a:pt x="10171" y="2760"/>
                      <a:pt x="3123" y="6855"/>
                      <a:pt x="-3735" y="11142"/>
                    </a:cubicBezTo>
                    <a:lnTo>
                      <a:pt x="122090" y="119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6998946" y="3630146"/>
                <a:ext cx="146645" cy="62346"/>
              </a:xfrm>
              <a:custGeom>
                <a:rect b="b" l="l" r="r" t="t"/>
                <a:pathLst>
                  <a:path extrusionOk="0" h="74390" w="174973">
                    <a:moveTo>
                      <a:pt x="171238" y="67530"/>
                    </a:moveTo>
                    <a:lnTo>
                      <a:pt x="12076" y="-1050"/>
                    </a:lnTo>
                    <a:cubicBezTo>
                      <a:pt x="6360" y="6093"/>
                      <a:pt x="1121" y="13523"/>
                      <a:pt x="-3735" y="21239"/>
                    </a:cubicBezTo>
                    <a:lnTo>
                      <a:pt x="162953" y="73341"/>
                    </a:lnTo>
                    <a:cubicBezTo>
                      <a:pt x="165618" y="71341"/>
                      <a:pt x="168380" y="69340"/>
                      <a:pt x="171238" y="675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6980026" y="3669981"/>
                <a:ext cx="150796" cy="36802"/>
              </a:xfrm>
              <a:custGeom>
                <a:rect b="b" l="l" r="r" t="t"/>
                <a:pathLst>
                  <a:path extrusionOk="0" h="43911" w="179926">
                    <a:moveTo>
                      <a:pt x="176191" y="34002"/>
                    </a:moveTo>
                    <a:lnTo>
                      <a:pt x="5790" y="-1050"/>
                    </a:lnTo>
                    <a:cubicBezTo>
                      <a:pt x="2076" y="7618"/>
                      <a:pt x="-1068" y="16477"/>
                      <a:pt x="-3735" y="25525"/>
                    </a:cubicBezTo>
                    <a:lnTo>
                      <a:pt x="169048" y="42861"/>
                    </a:lnTo>
                    <a:cubicBezTo>
                      <a:pt x="170764" y="39908"/>
                      <a:pt x="173431" y="36860"/>
                      <a:pt x="176191" y="340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6971804" y="3716122"/>
                <a:ext cx="145767" cy="23949"/>
              </a:xfrm>
              <a:custGeom>
                <a:rect b="b" l="l" r="r" t="t"/>
                <a:pathLst>
                  <a:path extrusionOk="0" h="28575" w="173926">
                    <a:moveTo>
                      <a:pt x="170192" y="-1050"/>
                    </a:moveTo>
                    <a:lnTo>
                      <a:pt x="-1258" y="-1050"/>
                    </a:lnTo>
                    <a:cubicBezTo>
                      <a:pt x="-2686" y="8379"/>
                      <a:pt x="-3544" y="18000"/>
                      <a:pt x="-3735" y="27525"/>
                    </a:cubicBezTo>
                    <a:lnTo>
                      <a:pt x="163525" y="10665"/>
                    </a:lnTo>
                    <a:cubicBezTo>
                      <a:pt x="165525" y="6666"/>
                      <a:pt x="167715" y="2665"/>
                      <a:pt x="170192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7027444" y="3598933"/>
                <a:ext cx="132597" cy="84138"/>
              </a:xfrm>
              <a:custGeom>
                <a:rect b="b" l="l" r="r" t="t"/>
                <a:pathLst>
                  <a:path extrusionOk="0" h="100392" w="158211">
                    <a:moveTo>
                      <a:pt x="154476" y="95532"/>
                    </a:moveTo>
                    <a:lnTo>
                      <a:pt x="15887" y="-1050"/>
                    </a:lnTo>
                    <a:cubicBezTo>
                      <a:pt x="9030" y="4283"/>
                      <a:pt x="2458" y="9998"/>
                      <a:pt x="-3735" y="15999"/>
                    </a:cubicBezTo>
                    <a:lnTo>
                      <a:pt x="146284" y="99342"/>
                    </a:lnTo>
                    <a:cubicBezTo>
                      <a:pt x="149237" y="98009"/>
                      <a:pt x="151809" y="96676"/>
                      <a:pt x="154476" y="955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7279624" y="3630146"/>
                <a:ext cx="146645" cy="62346"/>
              </a:xfrm>
              <a:custGeom>
                <a:rect b="b" l="l" r="r" t="t"/>
                <a:pathLst>
                  <a:path extrusionOk="0" h="74390" w="174973">
                    <a:moveTo>
                      <a:pt x="4455" y="73341"/>
                    </a:moveTo>
                    <a:lnTo>
                      <a:pt x="171238" y="21239"/>
                    </a:lnTo>
                    <a:cubicBezTo>
                      <a:pt x="166380" y="13523"/>
                      <a:pt x="161143" y="6093"/>
                      <a:pt x="155428" y="-1050"/>
                    </a:cubicBezTo>
                    <a:lnTo>
                      <a:pt x="-3735" y="67530"/>
                    </a:lnTo>
                    <a:cubicBezTo>
                      <a:pt x="-877" y="69340"/>
                      <a:pt x="1886" y="71341"/>
                      <a:pt x="4455" y="733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7294631" y="3669981"/>
                <a:ext cx="151197" cy="36802"/>
              </a:xfrm>
              <a:custGeom>
                <a:rect b="b" l="l" r="r" t="t"/>
                <a:pathLst>
                  <a:path extrusionOk="0" h="43911" w="180405">
                    <a:moveTo>
                      <a:pt x="3886" y="42861"/>
                    </a:moveTo>
                    <a:lnTo>
                      <a:pt x="176670" y="25525"/>
                    </a:lnTo>
                    <a:cubicBezTo>
                      <a:pt x="174099" y="16477"/>
                      <a:pt x="170955" y="7522"/>
                      <a:pt x="167145" y="-1050"/>
                    </a:cubicBezTo>
                    <a:lnTo>
                      <a:pt x="-3735" y="34002"/>
                    </a:lnTo>
                    <a:cubicBezTo>
                      <a:pt x="-1068" y="36765"/>
                      <a:pt x="1504" y="39717"/>
                      <a:pt x="3886" y="428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7265095" y="3598933"/>
                <a:ext cx="132437" cy="84138"/>
              </a:xfrm>
              <a:custGeom>
                <a:rect b="b" l="l" r="r" t="t"/>
                <a:pathLst>
                  <a:path extrusionOk="0" h="100392" w="158020">
                    <a:moveTo>
                      <a:pt x="4172" y="99342"/>
                    </a:moveTo>
                    <a:lnTo>
                      <a:pt x="154286" y="15999"/>
                    </a:lnTo>
                    <a:cubicBezTo>
                      <a:pt x="148093" y="9998"/>
                      <a:pt x="141521" y="4283"/>
                      <a:pt x="134664" y="-1050"/>
                    </a:cubicBezTo>
                    <a:lnTo>
                      <a:pt x="-3735" y="95532"/>
                    </a:lnTo>
                    <a:cubicBezTo>
                      <a:pt x="-972" y="96676"/>
                      <a:pt x="1600" y="98009"/>
                      <a:pt x="4172" y="993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7251445" y="3576181"/>
                <a:ext cx="112000" cy="100744"/>
              </a:xfrm>
              <a:custGeom>
                <a:rect b="b" l="l" r="r" t="t"/>
                <a:pathLst>
                  <a:path extrusionOk="0" h="120205" w="133636">
                    <a:moveTo>
                      <a:pt x="3981" y="119155"/>
                    </a:moveTo>
                    <a:lnTo>
                      <a:pt x="129901" y="11142"/>
                    </a:lnTo>
                    <a:cubicBezTo>
                      <a:pt x="123043" y="6856"/>
                      <a:pt x="115995" y="2760"/>
                      <a:pt x="108756" y="-1050"/>
                    </a:cubicBezTo>
                    <a:lnTo>
                      <a:pt x="-3735" y="116965"/>
                    </a:lnTo>
                    <a:cubicBezTo>
                      <a:pt x="-877" y="117632"/>
                      <a:pt x="1600" y="118298"/>
                      <a:pt x="3981" y="1191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7239949" y="3560855"/>
                <a:ext cx="87412" cy="112478"/>
              </a:xfrm>
              <a:custGeom>
                <a:rect b="b" l="l" r="r" t="t"/>
                <a:pathLst>
                  <a:path extrusionOk="0" h="134206" w="104298">
                    <a:moveTo>
                      <a:pt x="2551" y="133157"/>
                    </a:moveTo>
                    <a:lnTo>
                      <a:pt x="100563" y="6950"/>
                    </a:lnTo>
                    <a:cubicBezTo>
                      <a:pt x="93610" y="3998"/>
                      <a:pt x="86562" y="1331"/>
                      <a:pt x="79228" y="-1050"/>
                    </a:cubicBezTo>
                    <a:lnTo>
                      <a:pt x="-3735" y="1323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7220392" y="3546486"/>
                <a:ext cx="35763" cy="123814"/>
              </a:xfrm>
              <a:custGeom>
                <a:rect b="b" l="l" r="r" t="t"/>
                <a:pathLst>
                  <a:path extrusionOk="0" h="147732" w="42671">
                    <a:moveTo>
                      <a:pt x="837" y="146683"/>
                    </a:moveTo>
                    <a:lnTo>
                      <a:pt x="38937" y="1140"/>
                    </a:lnTo>
                    <a:cubicBezTo>
                      <a:pt x="32172" y="283"/>
                      <a:pt x="25410" y="-478"/>
                      <a:pt x="18552" y="-1050"/>
                    </a:cubicBezTo>
                    <a:lnTo>
                      <a:pt x="-3735" y="1464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7229652" y="3551275"/>
                <a:ext cx="61548" cy="120063"/>
              </a:xfrm>
              <a:custGeom>
                <a:rect b="b" l="l" r="r" t="t"/>
                <a:pathLst>
                  <a:path extrusionOk="0" h="143256" w="73437">
                    <a:moveTo>
                      <a:pt x="1600" y="142206"/>
                    </a:moveTo>
                    <a:lnTo>
                      <a:pt x="69703" y="3808"/>
                    </a:lnTo>
                    <a:cubicBezTo>
                      <a:pt x="62940" y="1998"/>
                      <a:pt x="55987" y="379"/>
                      <a:pt x="48939" y="-1050"/>
                    </a:cubicBezTo>
                    <a:lnTo>
                      <a:pt x="-3735" y="1418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7307325" y="3716362"/>
                <a:ext cx="145767" cy="23949"/>
              </a:xfrm>
              <a:custGeom>
                <a:rect b="b" l="l" r="r" t="t"/>
                <a:pathLst>
                  <a:path extrusionOk="0" h="28575" w="173926">
                    <a:moveTo>
                      <a:pt x="2932" y="10665"/>
                    </a:moveTo>
                    <a:lnTo>
                      <a:pt x="170192" y="27525"/>
                    </a:lnTo>
                    <a:cubicBezTo>
                      <a:pt x="170001" y="18000"/>
                      <a:pt x="169143" y="8379"/>
                      <a:pt x="167715" y="-1050"/>
                    </a:cubicBezTo>
                    <a:lnTo>
                      <a:pt x="-3735" y="-1050"/>
                    </a:lnTo>
                    <a:cubicBezTo>
                      <a:pt x="-1258" y="2665"/>
                      <a:pt x="932" y="6664"/>
                      <a:pt x="2932" y="106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7005571" y="3789566"/>
                <a:ext cx="105693" cy="90924"/>
              </a:xfrm>
              <a:custGeom>
                <a:rect b="b" l="l" r="r" t="t"/>
                <a:pathLst>
                  <a:path extrusionOk="0" h="108488" w="126110">
                    <a:moveTo>
                      <a:pt x="117328" y="-1050"/>
                    </a:moveTo>
                    <a:lnTo>
                      <a:pt x="-3735" y="83341"/>
                    </a:lnTo>
                    <a:cubicBezTo>
                      <a:pt x="1886" y="91723"/>
                      <a:pt x="7981" y="99819"/>
                      <a:pt x="14648" y="107438"/>
                    </a:cubicBezTo>
                    <a:lnTo>
                      <a:pt x="122376" y="14760"/>
                    </a:lnTo>
                    <a:cubicBezTo>
                      <a:pt x="120281" y="9618"/>
                      <a:pt x="118662" y="4378"/>
                      <a:pt x="117328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6983218" y="3762741"/>
                <a:ext cx="121261" cy="75119"/>
              </a:xfrm>
              <a:custGeom>
                <a:rect b="b" l="l" r="r" t="t"/>
                <a:pathLst>
                  <a:path extrusionOk="0" h="89630" w="144686">
                    <a:moveTo>
                      <a:pt x="140475" y="3046"/>
                    </a:moveTo>
                    <a:cubicBezTo>
                      <a:pt x="140475" y="1617"/>
                      <a:pt x="140475" y="283"/>
                      <a:pt x="140475" y="-1050"/>
                    </a:cubicBezTo>
                    <a:lnTo>
                      <a:pt x="-3735" y="60768"/>
                    </a:lnTo>
                    <a:cubicBezTo>
                      <a:pt x="-591" y="70293"/>
                      <a:pt x="3218" y="79532"/>
                      <a:pt x="7602" y="88580"/>
                    </a:cubicBezTo>
                    <a:lnTo>
                      <a:pt x="140952" y="14380"/>
                    </a:lnTo>
                    <a:cubicBezTo>
                      <a:pt x="140570" y="10571"/>
                      <a:pt x="140475" y="6856"/>
                      <a:pt x="140475" y="30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6972762" y="3737836"/>
                <a:ext cx="134989" cy="52048"/>
              </a:xfrm>
              <a:custGeom>
                <a:rect b="b" l="l" r="r" t="t"/>
                <a:pathLst>
                  <a:path extrusionOk="0" h="62103" w="161066">
                    <a:moveTo>
                      <a:pt x="157332" y="-1050"/>
                    </a:moveTo>
                    <a:lnTo>
                      <a:pt x="-3735" y="31812"/>
                    </a:lnTo>
                    <a:cubicBezTo>
                      <a:pt x="-2879" y="41623"/>
                      <a:pt x="-1449" y="51433"/>
                      <a:pt x="551" y="61053"/>
                    </a:cubicBezTo>
                    <a:lnTo>
                      <a:pt x="154283" y="12762"/>
                    </a:lnTo>
                    <a:cubicBezTo>
                      <a:pt x="154951" y="8095"/>
                      <a:pt x="156000" y="3523"/>
                      <a:pt x="157332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7313951" y="3789644"/>
                <a:ext cx="105613" cy="90845"/>
              </a:xfrm>
              <a:custGeom>
                <a:rect b="b" l="l" r="r" t="t"/>
                <a:pathLst>
                  <a:path extrusionOk="0" h="108394" w="126015">
                    <a:moveTo>
                      <a:pt x="-3735" y="14666"/>
                    </a:moveTo>
                    <a:lnTo>
                      <a:pt x="103991" y="107344"/>
                    </a:lnTo>
                    <a:cubicBezTo>
                      <a:pt x="110661" y="99725"/>
                      <a:pt x="116755" y="91724"/>
                      <a:pt x="122281" y="83247"/>
                    </a:cubicBezTo>
                    <a:lnTo>
                      <a:pt x="1218" y="-1050"/>
                    </a:lnTo>
                    <a:cubicBezTo>
                      <a:pt x="-116" y="4284"/>
                      <a:pt x="-1735" y="9524"/>
                      <a:pt x="-3735" y="146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7299342" y="3816068"/>
                <a:ext cx="86774" cy="97391"/>
              </a:xfrm>
              <a:custGeom>
                <a:rect b="b" l="l" r="r" t="t"/>
                <a:pathLst>
                  <a:path extrusionOk="0" h="116204" w="103537">
                    <a:moveTo>
                      <a:pt x="-3735" y="12856"/>
                    </a:moveTo>
                    <a:lnTo>
                      <a:pt x="75418" y="115154"/>
                    </a:lnTo>
                    <a:cubicBezTo>
                      <a:pt x="83990" y="109821"/>
                      <a:pt x="92087" y="103915"/>
                      <a:pt x="99803" y="97343"/>
                    </a:cubicBezTo>
                    <a:lnTo>
                      <a:pt x="5790" y="-1050"/>
                    </a:lnTo>
                    <a:cubicBezTo>
                      <a:pt x="2932" y="3808"/>
                      <a:pt x="-209" y="8475"/>
                      <a:pt x="-3735" y="128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7317143" y="3737836"/>
                <a:ext cx="134989" cy="52128"/>
              </a:xfrm>
              <a:custGeom>
                <a:rect b="b" l="l" r="r" t="t"/>
                <a:pathLst>
                  <a:path extrusionOk="0" h="62198" w="161066">
                    <a:moveTo>
                      <a:pt x="-782" y="12762"/>
                    </a:moveTo>
                    <a:lnTo>
                      <a:pt x="153142" y="61148"/>
                    </a:lnTo>
                    <a:cubicBezTo>
                      <a:pt x="155046" y="51433"/>
                      <a:pt x="156476" y="41623"/>
                      <a:pt x="157332" y="31812"/>
                    </a:cubicBezTo>
                    <a:lnTo>
                      <a:pt x="-3735" y="-1050"/>
                    </a:lnTo>
                    <a:cubicBezTo>
                      <a:pt x="-2495" y="3523"/>
                      <a:pt x="-1449" y="8095"/>
                      <a:pt x="-782" y="12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7039178" y="3816068"/>
                <a:ext cx="86855" cy="97470"/>
              </a:xfrm>
              <a:custGeom>
                <a:rect b="b" l="l" r="r" t="t"/>
                <a:pathLst>
                  <a:path extrusionOk="0" h="116299" w="103633">
                    <a:moveTo>
                      <a:pt x="90183" y="-1050"/>
                    </a:moveTo>
                    <a:lnTo>
                      <a:pt x="-3735" y="97533"/>
                    </a:lnTo>
                    <a:cubicBezTo>
                      <a:pt x="3981" y="104011"/>
                      <a:pt x="12078" y="109916"/>
                      <a:pt x="20650" y="115250"/>
                    </a:cubicBezTo>
                    <a:lnTo>
                      <a:pt x="99898" y="13047"/>
                    </a:lnTo>
                    <a:cubicBezTo>
                      <a:pt x="96278" y="8570"/>
                      <a:pt x="93041" y="3903"/>
                      <a:pt x="90183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7320575" y="3762741"/>
                <a:ext cx="121261" cy="75198"/>
              </a:xfrm>
              <a:custGeom>
                <a:rect b="b" l="l" r="r" t="t"/>
                <a:pathLst>
                  <a:path extrusionOk="0" h="89725" w="144686">
                    <a:moveTo>
                      <a:pt x="-3163" y="3046"/>
                    </a:moveTo>
                    <a:cubicBezTo>
                      <a:pt x="-3163" y="6856"/>
                      <a:pt x="-3353" y="10571"/>
                      <a:pt x="-3735" y="14380"/>
                    </a:cubicBezTo>
                    <a:lnTo>
                      <a:pt x="129615" y="88676"/>
                    </a:lnTo>
                    <a:cubicBezTo>
                      <a:pt x="133999" y="79627"/>
                      <a:pt x="137712" y="70387"/>
                      <a:pt x="140952" y="60862"/>
                    </a:cubicBezTo>
                    <a:lnTo>
                      <a:pt x="-3353" y="-1050"/>
                    </a:lnTo>
                    <a:cubicBezTo>
                      <a:pt x="-3258" y="283"/>
                      <a:pt x="-3163" y="1617"/>
                      <a:pt x="-3163" y="30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7265095" y="3838659"/>
                <a:ext cx="77993" cy="159817"/>
              </a:xfrm>
              <a:custGeom>
                <a:rect b="b" l="l" r="r" t="t"/>
                <a:pathLst>
                  <a:path extrusionOk="0" h="190690" w="93059">
                    <a:moveTo>
                      <a:pt x="89325" y="102677"/>
                    </a:moveTo>
                    <a:lnTo>
                      <a:pt x="6648" y="189640"/>
                    </a:lnTo>
                    <a:cubicBezTo>
                      <a:pt x="5504" y="189640"/>
                      <a:pt x="4267" y="188784"/>
                      <a:pt x="3123" y="188211"/>
                    </a:cubicBezTo>
                    <a:lnTo>
                      <a:pt x="-3735" y="185735"/>
                    </a:lnTo>
                    <a:lnTo>
                      <a:pt x="57892" y="102677"/>
                    </a:lnTo>
                    <a:lnTo>
                      <a:pt x="10743" y="9428"/>
                    </a:lnTo>
                    <a:cubicBezTo>
                      <a:pt x="13220" y="7809"/>
                      <a:pt x="15506" y="6189"/>
                      <a:pt x="17792" y="4380"/>
                    </a:cubicBezTo>
                    <a:cubicBezTo>
                      <a:pt x="19031" y="3617"/>
                      <a:pt x="20078" y="2665"/>
                      <a:pt x="21126" y="1712"/>
                    </a:cubicBezTo>
                    <a:cubicBezTo>
                      <a:pt x="22268" y="855"/>
                      <a:pt x="23412" y="-97"/>
                      <a:pt x="24459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7248172" y="3854785"/>
                <a:ext cx="44863" cy="137944"/>
              </a:xfrm>
              <a:custGeom>
                <a:rect b="b" l="l" r="r" t="t"/>
                <a:pathLst>
                  <a:path extrusionOk="0" h="164592" w="53529">
                    <a:moveTo>
                      <a:pt x="49794" y="83436"/>
                    </a:moveTo>
                    <a:lnTo>
                      <a:pt x="5790" y="163542"/>
                    </a:lnTo>
                    <a:cubicBezTo>
                      <a:pt x="4265" y="163065"/>
                      <a:pt x="2646" y="162685"/>
                      <a:pt x="1028" y="162399"/>
                    </a:cubicBezTo>
                    <a:lnTo>
                      <a:pt x="-3735" y="161256"/>
                    </a:lnTo>
                    <a:lnTo>
                      <a:pt x="23887" y="83436"/>
                    </a:lnTo>
                    <a:lnTo>
                      <a:pt x="-1544" y="4951"/>
                    </a:lnTo>
                    <a:lnTo>
                      <a:pt x="2742" y="3522"/>
                    </a:lnTo>
                    <a:cubicBezTo>
                      <a:pt x="4169" y="3141"/>
                      <a:pt x="5504" y="2665"/>
                      <a:pt x="6837" y="2094"/>
                    </a:cubicBezTo>
                    <a:cubicBezTo>
                      <a:pt x="9027" y="1331"/>
                      <a:pt x="11313" y="474"/>
                      <a:pt x="13408" y="-478"/>
                    </a:cubicBezTo>
                    <a:cubicBezTo>
                      <a:pt x="13885" y="-669"/>
                      <a:pt x="14362" y="-860"/>
                      <a:pt x="14838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7082128" y="3838340"/>
                <a:ext cx="77993" cy="159896"/>
              </a:xfrm>
              <a:custGeom>
                <a:rect b="b" l="l" r="r" t="t"/>
                <a:pathLst>
                  <a:path extrusionOk="0" h="190784" w="93059">
                    <a:moveTo>
                      <a:pt x="89325" y="186115"/>
                    </a:moveTo>
                    <a:lnTo>
                      <a:pt x="84085" y="188021"/>
                    </a:lnTo>
                    <a:lnTo>
                      <a:pt x="83227" y="188021"/>
                    </a:lnTo>
                    <a:lnTo>
                      <a:pt x="79037" y="189735"/>
                    </a:lnTo>
                    <a:lnTo>
                      <a:pt x="79037" y="189735"/>
                    </a:lnTo>
                    <a:lnTo>
                      <a:pt x="-3735" y="102771"/>
                    </a:lnTo>
                    <a:lnTo>
                      <a:pt x="61226" y="-1050"/>
                    </a:lnTo>
                    <a:cubicBezTo>
                      <a:pt x="63131" y="759"/>
                      <a:pt x="65226" y="2474"/>
                      <a:pt x="67321" y="4092"/>
                    </a:cubicBezTo>
                    <a:lnTo>
                      <a:pt x="68370" y="4951"/>
                    </a:lnTo>
                    <a:cubicBezTo>
                      <a:pt x="69893" y="5998"/>
                      <a:pt x="71321" y="7141"/>
                      <a:pt x="72942" y="8093"/>
                    </a:cubicBezTo>
                    <a:lnTo>
                      <a:pt x="74942" y="9522"/>
                    </a:lnTo>
                    <a:lnTo>
                      <a:pt x="27317" y="1027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7132181" y="3854785"/>
                <a:ext cx="44942" cy="137944"/>
              </a:xfrm>
              <a:custGeom>
                <a:rect b="b" l="l" r="r" t="t"/>
                <a:pathLst>
                  <a:path extrusionOk="0" h="164592" w="53624">
                    <a:moveTo>
                      <a:pt x="49794" y="161351"/>
                    </a:moveTo>
                    <a:cubicBezTo>
                      <a:pt x="46653" y="162018"/>
                      <a:pt x="43413" y="162685"/>
                      <a:pt x="40269" y="163542"/>
                    </a:cubicBezTo>
                    <a:lnTo>
                      <a:pt x="-3735" y="83436"/>
                    </a:lnTo>
                    <a:lnTo>
                      <a:pt x="31317" y="-1050"/>
                    </a:lnTo>
                    <a:cubicBezTo>
                      <a:pt x="31889" y="-764"/>
                      <a:pt x="32461" y="-478"/>
                      <a:pt x="33030" y="-383"/>
                    </a:cubicBezTo>
                    <a:cubicBezTo>
                      <a:pt x="34174" y="188"/>
                      <a:pt x="35316" y="665"/>
                      <a:pt x="36556" y="1045"/>
                    </a:cubicBezTo>
                    <a:cubicBezTo>
                      <a:pt x="37984" y="1712"/>
                      <a:pt x="39509" y="2188"/>
                      <a:pt x="41032" y="2760"/>
                    </a:cubicBezTo>
                    <a:cubicBezTo>
                      <a:pt x="42555" y="3332"/>
                      <a:pt x="45413" y="4284"/>
                      <a:pt x="47604" y="4855"/>
                    </a:cubicBezTo>
                    <a:lnTo>
                      <a:pt x="22078" y="83436"/>
                    </a:lnTo>
                    <a:lnTo>
                      <a:pt x="49890" y="1612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7220152" y="3863486"/>
                <a:ext cx="25705" cy="125092"/>
              </a:xfrm>
              <a:custGeom>
                <a:rect b="b" l="l" r="r" t="t"/>
                <a:pathLst>
                  <a:path extrusionOk="0" h="149257" w="30670">
                    <a:moveTo>
                      <a:pt x="26935" y="73055"/>
                    </a:moveTo>
                    <a:lnTo>
                      <a:pt x="10076" y="148207"/>
                    </a:lnTo>
                    <a:lnTo>
                      <a:pt x="3695" y="148207"/>
                    </a:lnTo>
                    <a:lnTo>
                      <a:pt x="1314" y="148207"/>
                    </a:lnTo>
                    <a:lnTo>
                      <a:pt x="2932" y="73531"/>
                    </a:lnTo>
                    <a:lnTo>
                      <a:pt x="-3735" y="-478"/>
                    </a:lnTo>
                    <a:lnTo>
                      <a:pt x="-689" y="-478"/>
                    </a:lnTo>
                    <a:cubicBezTo>
                      <a:pt x="2646" y="-478"/>
                      <a:pt x="5886" y="-478"/>
                      <a:pt x="8836" y="-478"/>
                    </a:cubicBezTo>
                    <a:cubicBezTo>
                      <a:pt x="10457" y="-574"/>
                      <a:pt x="12171" y="-764"/>
                      <a:pt x="13790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7179359" y="3862688"/>
                <a:ext cx="25624" cy="125890"/>
              </a:xfrm>
              <a:custGeom>
                <a:rect b="b" l="l" r="r" t="t"/>
                <a:pathLst>
                  <a:path extrusionOk="0" h="150209" w="30574">
                    <a:moveTo>
                      <a:pt x="26840" y="474"/>
                    </a:moveTo>
                    <a:lnTo>
                      <a:pt x="20173" y="74484"/>
                    </a:lnTo>
                    <a:lnTo>
                      <a:pt x="21887" y="149159"/>
                    </a:lnTo>
                    <a:lnTo>
                      <a:pt x="19410" y="149159"/>
                    </a:lnTo>
                    <a:lnTo>
                      <a:pt x="13125" y="149159"/>
                    </a:lnTo>
                    <a:lnTo>
                      <a:pt x="-3735" y="74007"/>
                    </a:lnTo>
                    <a:lnTo>
                      <a:pt x="9316" y="-1050"/>
                    </a:lnTo>
                    <a:cubicBezTo>
                      <a:pt x="11411" y="-764"/>
                      <a:pt x="13601" y="-478"/>
                      <a:pt x="15697" y="-383"/>
                    </a:cubicBezTo>
                    <a:lnTo>
                      <a:pt x="19127" y="-383"/>
                    </a:lnTo>
                    <a:lnTo>
                      <a:pt x="26840" y="-3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5869046" y="3546486"/>
                <a:ext cx="302870" cy="776576"/>
              </a:xfrm>
              <a:custGeom>
                <a:rect b="b" l="l" r="r" t="t"/>
                <a:pathLst>
                  <a:path extrusionOk="0" h="926592" w="361377">
                    <a:moveTo>
                      <a:pt x="357643" y="925542"/>
                    </a:moveTo>
                    <a:lnTo>
                      <a:pt x="189432" y="925542"/>
                    </a:lnTo>
                    <a:lnTo>
                      <a:pt x="189432" y="240790"/>
                    </a:lnTo>
                    <a:lnTo>
                      <a:pt x="85704" y="319180"/>
                    </a:lnTo>
                    <a:lnTo>
                      <a:pt x="-3735" y="179925"/>
                    </a:lnTo>
                    <a:lnTo>
                      <a:pt x="237341" y="-1050"/>
                    </a:lnTo>
                    <a:lnTo>
                      <a:pt x="357643" y="-1050"/>
                    </a:lnTo>
                    <a:close/>
                    <a:moveTo>
                      <a:pt x="209148" y="905920"/>
                    </a:moveTo>
                    <a:lnTo>
                      <a:pt x="337926" y="905920"/>
                    </a:lnTo>
                    <a:lnTo>
                      <a:pt x="337926" y="19143"/>
                    </a:lnTo>
                    <a:lnTo>
                      <a:pt x="243915" y="19143"/>
                    </a:lnTo>
                    <a:lnTo>
                      <a:pt x="22650" y="184687"/>
                    </a:lnTo>
                    <a:lnTo>
                      <a:pt x="90752" y="290701"/>
                    </a:lnTo>
                    <a:lnTo>
                      <a:pt x="209148" y="201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6285514" y="3548721"/>
                <a:ext cx="584348" cy="774341"/>
              </a:xfrm>
              <a:custGeom>
                <a:rect b="b" l="l" r="r" t="t"/>
                <a:pathLst>
                  <a:path extrusionOk="0" h="923925" w="697229">
                    <a:moveTo>
                      <a:pt x="577290" y="922875"/>
                    </a:moveTo>
                    <a:lnTo>
                      <a:pt x="409175" y="922875"/>
                    </a:lnTo>
                    <a:lnTo>
                      <a:pt x="409175" y="713325"/>
                    </a:lnTo>
                    <a:lnTo>
                      <a:pt x="-3735" y="713325"/>
                    </a:lnTo>
                    <a:lnTo>
                      <a:pt x="-3735" y="591024"/>
                    </a:lnTo>
                    <a:lnTo>
                      <a:pt x="349167" y="-1050"/>
                    </a:lnTo>
                    <a:lnTo>
                      <a:pt x="542525" y="-1050"/>
                    </a:lnTo>
                    <a:lnTo>
                      <a:pt x="215340" y="545590"/>
                    </a:lnTo>
                    <a:lnTo>
                      <a:pt x="408984" y="545590"/>
                    </a:lnTo>
                    <a:lnTo>
                      <a:pt x="408984" y="322228"/>
                    </a:lnTo>
                    <a:lnTo>
                      <a:pt x="577290" y="322228"/>
                    </a:lnTo>
                    <a:lnTo>
                      <a:pt x="577290" y="545590"/>
                    </a:lnTo>
                    <a:lnTo>
                      <a:pt x="693495" y="545590"/>
                    </a:lnTo>
                    <a:lnTo>
                      <a:pt x="693495" y="713706"/>
                    </a:lnTo>
                    <a:lnTo>
                      <a:pt x="577290" y="713706"/>
                    </a:lnTo>
                    <a:close/>
                    <a:moveTo>
                      <a:pt x="428795" y="903253"/>
                    </a:moveTo>
                    <a:lnTo>
                      <a:pt x="557668" y="903253"/>
                    </a:lnTo>
                    <a:lnTo>
                      <a:pt x="557668" y="693703"/>
                    </a:lnTo>
                    <a:lnTo>
                      <a:pt x="673873" y="693703"/>
                    </a:lnTo>
                    <a:lnTo>
                      <a:pt x="673873" y="565592"/>
                    </a:lnTo>
                    <a:lnTo>
                      <a:pt x="557668" y="565592"/>
                    </a:lnTo>
                    <a:lnTo>
                      <a:pt x="557668" y="342231"/>
                    </a:lnTo>
                    <a:lnTo>
                      <a:pt x="428795" y="342231"/>
                    </a:lnTo>
                    <a:lnTo>
                      <a:pt x="428795" y="565592"/>
                    </a:lnTo>
                    <a:lnTo>
                      <a:pt x="181145" y="565592"/>
                    </a:lnTo>
                    <a:lnTo>
                      <a:pt x="507853" y="19429"/>
                    </a:lnTo>
                    <a:lnTo>
                      <a:pt x="360310" y="19429"/>
                    </a:lnTo>
                    <a:lnTo>
                      <a:pt x="15315" y="596834"/>
                    </a:lnTo>
                    <a:lnTo>
                      <a:pt x="15315" y="694084"/>
                    </a:lnTo>
                    <a:lnTo>
                      <a:pt x="428509" y="6940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6999264" y="4156459"/>
                <a:ext cx="114236" cy="109285"/>
              </a:xfrm>
              <a:custGeom>
                <a:rect b="b" l="l" r="r" t="t"/>
                <a:pathLst>
                  <a:path extrusionOk="0" h="130396" w="136303">
                    <a:moveTo>
                      <a:pt x="121044" y="-1050"/>
                    </a:moveTo>
                    <a:lnTo>
                      <a:pt x="-3735" y="106106"/>
                    </a:lnTo>
                    <a:cubicBezTo>
                      <a:pt x="3886" y="114393"/>
                      <a:pt x="12078" y="122203"/>
                      <a:pt x="20745" y="129346"/>
                    </a:cubicBezTo>
                    <a:lnTo>
                      <a:pt x="132568" y="11713"/>
                    </a:lnTo>
                    <a:cubicBezTo>
                      <a:pt x="128378" y="7807"/>
                      <a:pt x="124567" y="3522"/>
                      <a:pt x="121044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7301258" y="3958244"/>
                <a:ext cx="117987" cy="62904"/>
              </a:xfrm>
              <a:custGeom>
                <a:rect b="b" l="l" r="r" t="t"/>
                <a:pathLst>
                  <a:path extrusionOk="0" h="75055" w="140779">
                    <a:moveTo>
                      <a:pt x="6362" y="74006"/>
                    </a:moveTo>
                    <a:lnTo>
                      <a:pt x="137045" y="18000"/>
                    </a:lnTo>
                    <a:cubicBezTo>
                      <a:pt x="130378" y="11141"/>
                      <a:pt x="123330" y="4855"/>
                      <a:pt x="115804" y="-1050"/>
                    </a:cubicBezTo>
                    <a:lnTo>
                      <a:pt x="-3735" y="65625"/>
                    </a:lnTo>
                    <a:cubicBezTo>
                      <a:pt x="-209" y="68196"/>
                      <a:pt x="3123" y="71053"/>
                      <a:pt x="6362" y="74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7318262" y="3993288"/>
                <a:ext cx="130599" cy="46301"/>
              </a:xfrm>
              <a:custGeom>
                <a:rect b="b" l="l" r="r" t="t"/>
                <a:pathLst>
                  <a:path extrusionOk="0" h="55245" w="155827">
                    <a:moveTo>
                      <a:pt x="4837" y="54195"/>
                    </a:moveTo>
                    <a:lnTo>
                      <a:pt x="152093" y="24191"/>
                    </a:lnTo>
                    <a:cubicBezTo>
                      <a:pt x="147330" y="15429"/>
                      <a:pt x="141900" y="6952"/>
                      <a:pt x="135901" y="-1050"/>
                    </a:cubicBezTo>
                    <a:lnTo>
                      <a:pt x="-3735" y="42766"/>
                    </a:lnTo>
                    <a:cubicBezTo>
                      <a:pt x="-593" y="46385"/>
                      <a:pt x="2265" y="50194"/>
                      <a:pt x="4837" y="54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7042853" y="4176736"/>
                <a:ext cx="93876" cy="119104"/>
              </a:xfrm>
              <a:custGeom>
                <a:rect b="b" l="l" r="r" t="t"/>
                <a:pathLst>
                  <a:path extrusionOk="0" h="142112" w="112011">
                    <a:moveTo>
                      <a:pt x="93896" y="-1050"/>
                    </a:moveTo>
                    <a:lnTo>
                      <a:pt x="-3735" y="124870"/>
                    </a:lnTo>
                    <a:cubicBezTo>
                      <a:pt x="5695" y="130871"/>
                      <a:pt x="15408" y="136204"/>
                      <a:pt x="25410" y="141062"/>
                    </a:cubicBezTo>
                    <a:lnTo>
                      <a:pt x="108277" y="8284"/>
                    </a:lnTo>
                    <a:cubicBezTo>
                      <a:pt x="103326" y="5426"/>
                      <a:pt x="98468" y="2379"/>
                      <a:pt x="93896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6957114" y="4037993"/>
                <a:ext cx="136189" cy="25065"/>
              </a:xfrm>
              <a:custGeom>
                <a:rect b="b" l="l" r="r" t="t"/>
                <a:pathLst>
                  <a:path extrusionOk="0" h="29907" w="162497">
                    <a:moveTo>
                      <a:pt x="158762" y="14380"/>
                    </a:moveTo>
                    <a:lnTo>
                      <a:pt x="5790" y="-1050"/>
                    </a:lnTo>
                    <a:cubicBezTo>
                      <a:pt x="1981" y="8664"/>
                      <a:pt x="-1163" y="18666"/>
                      <a:pt x="-3735" y="28857"/>
                    </a:cubicBezTo>
                    <a:lnTo>
                      <a:pt x="152953" y="28857"/>
                    </a:lnTo>
                    <a:cubicBezTo>
                      <a:pt x="154476" y="23905"/>
                      <a:pt x="156476" y="19047"/>
                      <a:pt x="158762" y="143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6967572" y="4131152"/>
                <a:ext cx="128285" cy="92761"/>
              </a:xfrm>
              <a:custGeom>
                <a:rect b="b" l="l" r="r" t="t"/>
                <a:pathLst>
                  <a:path extrusionOk="0" h="110680" w="153067">
                    <a:moveTo>
                      <a:pt x="142284" y="-1050"/>
                    </a:moveTo>
                    <a:lnTo>
                      <a:pt x="-3735" y="80103"/>
                    </a:lnTo>
                    <a:cubicBezTo>
                      <a:pt x="1028" y="90390"/>
                      <a:pt x="6553" y="100201"/>
                      <a:pt x="12839" y="109630"/>
                    </a:cubicBezTo>
                    <a:lnTo>
                      <a:pt x="149333" y="14380"/>
                    </a:lnTo>
                    <a:cubicBezTo>
                      <a:pt x="146570" y="9427"/>
                      <a:pt x="144284" y="4284"/>
                      <a:pt x="142284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6950490" y="4076150"/>
                <a:ext cx="134830" cy="40634"/>
              </a:xfrm>
              <a:custGeom>
                <a:rect b="b" l="l" r="r" t="t"/>
                <a:pathLst>
                  <a:path extrusionOk="0" h="48483" w="160876">
                    <a:moveTo>
                      <a:pt x="157141" y="-1050"/>
                    </a:moveTo>
                    <a:lnTo>
                      <a:pt x="-1544" y="14857"/>
                    </a:lnTo>
                    <a:cubicBezTo>
                      <a:pt x="-2879" y="25620"/>
                      <a:pt x="-3639" y="36574"/>
                      <a:pt x="-3735" y="47433"/>
                    </a:cubicBezTo>
                    <a:lnTo>
                      <a:pt x="155332" y="14762"/>
                    </a:lnTo>
                    <a:cubicBezTo>
                      <a:pt x="155618" y="9428"/>
                      <a:pt x="156190" y="4189"/>
                      <a:pt x="157141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6952006" y="4103452"/>
                <a:ext cx="133713" cy="68733"/>
              </a:xfrm>
              <a:custGeom>
                <a:rect b="b" l="l" r="r" t="t"/>
                <a:pathLst>
                  <a:path extrusionOk="0" h="82010" w="159543">
                    <a:moveTo>
                      <a:pt x="153523" y="-1050"/>
                    </a:moveTo>
                    <a:lnTo>
                      <a:pt x="-3735" y="48194"/>
                    </a:lnTo>
                    <a:cubicBezTo>
                      <a:pt x="-2402" y="59243"/>
                      <a:pt x="-114" y="70197"/>
                      <a:pt x="2932" y="80960"/>
                    </a:cubicBezTo>
                    <a:lnTo>
                      <a:pt x="155809" y="15237"/>
                    </a:lnTo>
                    <a:cubicBezTo>
                      <a:pt x="154667" y="9904"/>
                      <a:pt x="153904" y="4378"/>
                      <a:pt x="153523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7043010" y="3934454"/>
                <a:ext cx="99149" cy="73283"/>
              </a:xfrm>
              <a:custGeom>
                <a:rect b="b" l="l" r="r" t="t"/>
                <a:pathLst>
                  <a:path extrusionOk="0" h="87440" w="118302">
                    <a:moveTo>
                      <a:pt x="114567" y="80389"/>
                    </a:moveTo>
                    <a:lnTo>
                      <a:pt x="19794" y="-1050"/>
                    </a:lnTo>
                    <a:cubicBezTo>
                      <a:pt x="11697" y="2665"/>
                      <a:pt x="3886" y="6761"/>
                      <a:pt x="-3735" y="11333"/>
                    </a:cubicBezTo>
                    <a:lnTo>
                      <a:pt x="103898" y="86390"/>
                    </a:lnTo>
                    <a:cubicBezTo>
                      <a:pt x="107328" y="84295"/>
                      <a:pt x="110851" y="82293"/>
                      <a:pt x="114567" y="803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7331833" y="4037993"/>
                <a:ext cx="136108" cy="25065"/>
              </a:xfrm>
              <a:custGeom>
                <a:rect b="b" l="l" r="r" t="t"/>
                <a:pathLst>
                  <a:path extrusionOk="0" h="29907" w="162401">
                    <a:moveTo>
                      <a:pt x="1979" y="28857"/>
                    </a:moveTo>
                    <a:lnTo>
                      <a:pt x="158667" y="28857"/>
                    </a:lnTo>
                    <a:cubicBezTo>
                      <a:pt x="156095" y="18666"/>
                      <a:pt x="152951" y="8664"/>
                      <a:pt x="149142" y="-1050"/>
                    </a:cubicBezTo>
                    <a:lnTo>
                      <a:pt x="-3735" y="14380"/>
                    </a:lnTo>
                    <a:cubicBezTo>
                      <a:pt x="-1544" y="19047"/>
                      <a:pt x="360" y="23905"/>
                      <a:pt x="1979" y="288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6976274" y="3993288"/>
                <a:ext cx="130599" cy="46301"/>
              </a:xfrm>
              <a:custGeom>
                <a:rect b="b" l="l" r="r" t="t"/>
                <a:pathLst>
                  <a:path extrusionOk="0" h="55245" w="155827">
                    <a:moveTo>
                      <a:pt x="152093" y="42766"/>
                    </a:moveTo>
                    <a:lnTo>
                      <a:pt x="12457" y="-1050"/>
                    </a:lnTo>
                    <a:cubicBezTo>
                      <a:pt x="6553" y="7047"/>
                      <a:pt x="1123" y="15429"/>
                      <a:pt x="-3735" y="24191"/>
                    </a:cubicBezTo>
                    <a:lnTo>
                      <a:pt x="143617" y="54195"/>
                    </a:lnTo>
                    <a:cubicBezTo>
                      <a:pt x="146189" y="50194"/>
                      <a:pt x="149047" y="46385"/>
                      <a:pt x="152093" y="427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7005810" y="3958164"/>
                <a:ext cx="117907" cy="62905"/>
              </a:xfrm>
              <a:custGeom>
                <a:rect b="b" l="l" r="r" t="t"/>
                <a:pathLst>
                  <a:path extrusionOk="0" h="75057" w="140684">
                    <a:moveTo>
                      <a:pt x="136950" y="65625"/>
                    </a:moveTo>
                    <a:lnTo>
                      <a:pt x="17506" y="-1050"/>
                    </a:lnTo>
                    <a:cubicBezTo>
                      <a:pt x="9981" y="4855"/>
                      <a:pt x="2932" y="11141"/>
                      <a:pt x="-3735" y="18000"/>
                    </a:cubicBezTo>
                    <a:lnTo>
                      <a:pt x="126853" y="74007"/>
                    </a:lnTo>
                    <a:cubicBezTo>
                      <a:pt x="130283" y="71149"/>
                      <a:pt x="133615" y="68291"/>
                      <a:pt x="136950" y="656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7288404" y="4176814"/>
                <a:ext cx="93879" cy="119025"/>
              </a:xfrm>
              <a:custGeom>
                <a:rect b="b" l="l" r="r" t="t"/>
                <a:pathLst>
                  <a:path extrusionOk="0" h="142018" w="112014">
                    <a:moveTo>
                      <a:pt x="-3735" y="8190"/>
                    </a:moveTo>
                    <a:lnTo>
                      <a:pt x="79135" y="140968"/>
                    </a:lnTo>
                    <a:cubicBezTo>
                      <a:pt x="89134" y="136205"/>
                      <a:pt x="98850" y="130777"/>
                      <a:pt x="108279" y="124871"/>
                    </a:cubicBezTo>
                    <a:lnTo>
                      <a:pt x="10648" y="-1050"/>
                    </a:lnTo>
                    <a:cubicBezTo>
                      <a:pt x="6076" y="2284"/>
                      <a:pt x="1218" y="5427"/>
                      <a:pt x="-3735" y="81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7145591" y="4199247"/>
                <a:ext cx="45342" cy="125730"/>
              </a:xfrm>
              <a:custGeom>
                <a:rect b="b" l="l" r="r" t="t"/>
                <a:pathLst>
                  <a:path extrusionOk="0" h="150018" w="54101">
                    <a:moveTo>
                      <a:pt x="34365" y="-1050"/>
                    </a:moveTo>
                    <a:lnTo>
                      <a:pt x="-3735" y="144492"/>
                    </a:lnTo>
                    <a:cubicBezTo>
                      <a:pt x="6648" y="146397"/>
                      <a:pt x="17220" y="147826"/>
                      <a:pt x="27984" y="148968"/>
                    </a:cubicBezTo>
                    <a:lnTo>
                      <a:pt x="50367" y="1426"/>
                    </a:lnTo>
                    <a:cubicBezTo>
                      <a:pt x="45130" y="474"/>
                      <a:pt x="39604" y="-384"/>
                      <a:pt x="34365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7233963" y="4198928"/>
                <a:ext cx="45262" cy="125730"/>
              </a:xfrm>
              <a:custGeom>
                <a:rect b="b" l="l" r="r" t="t"/>
                <a:pathLst>
                  <a:path extrusionOk="0" h="150018" w="54006">
                    <a:moveTo>
                      <a:pt x="-3735" y="1426"/>
                    </a:moveTo>
                    <a:lnTo>
                      <a:pt x="18552" y="148968"/>
                    </a:lnTo>
                    <a:cubicBezTo>
                      <a:pt x="29317" y="147826"/>
                      <a:pt x="39888" y="146397"/>
                      <a:pt x="50271" y="144492"/>
                    </a:cubicBezTo>
                    <a:lnTo>
                      <a:pt x="12171" y="-1050"/>
                    </a:lnTo>
                    <a:cubicBezTo>
                      <a:pt x="7599" y="-3"/>
                      <a:pt x="1883" y="855"/>
                      <a:pt x="-3735" y="14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7261823" y="4191264"/>
                <a:ext cx="70250" cy="123974"/>
              </a:xfrm>
              <a:custGeom>
                <a:rect b="b" l="l" r="r" t="t"/>
                <a:pathLst>
                  <a:path extrusionOk="0" h="147923" w="83820">
                    <a:moveTo>
                      <a:pt x="-3735" y="3998"/>
                    </a:moveTo>
                    <a:lnTo>
                      <a:pt x="48939" y="146873"/>
                    </a:lnTo>
                    <a:cubicBezTo>
                      <a:pt x="59605" y="144015"/>
                      <a:pt x="69989" y="140777"/>
                      <a:pt x="80086" y="137348"/>
                    </a:cubicBezTo>
                    <a:lnTo>
                      <a:pt x="12457" y="-1050"/>
                    </a:lnTo>
                    <a:cubicBezTo>
                      <a:pt x="7123" y="950"/>
                      <a:pt x="1788" y="2569"/>
                      <a:pt x="-3735" y="39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7199316" y="4202210"/>
                <a:ext cx="26184" cy="124524"/>
              </a:xfrm>
              <a:custGeom>
                <a:rect b="b" l="l" r="r" t="t"/>
                <a:pathLst>
                  <a:path extrusionOk="0" h="148579" w="31242">
                    <a:moveTo>
                      <a:pt x="12553" y="-966"/>
                    </a:moveTo>
                    <a:lnTo>
                      <a:pt x="11697" y="-966"/>
                    </a:lnTo>
                    <a:lnTo>
                      <a:pt x="3695" y="-966"/>
                    </a:lnTo>
                    <a:lnTo>
                      <a:pt x="-3735" y="147529"/>
                    </a:lnTo>
                    <a:cubicBezTo>
                      <a:pt x="1409" y="147529"/>
                      <a:pt x="6648" y="147529"/>
                      <a:pt x="11887" y="147529"/>
                    </a:cubicBezTo>
                    <a:lnTo>
                      <a:pt x="11887" y="147529"/>
                    </a:lnTo>
                    <a:cubicBezTo>
                      <a:pt x="17124" y="147529"/>
                      <a:pt x="22268" y="147529"/>
                      <a:pt x="27507" y="147529"/>
                    </a:cubicBezTo>
                    <a:lnTo>
                      <a:pt x="19982" y="-966"/>
                    </a:lnTo>
                    <a:cubicBezTo>
                      <a:pt x="17792" y="-1156"/>
                      <a:pt x="15220" y="-966"/>
                      <a:pt x="12553" y="-9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7311716" y="4156538"/>
                <a:ext cx="114155" cy="109285"/>
              </a:xfrm>
              <a:custGeom>
                <a:rect b="b" l="l" r="r" t="t"/>
                <a:pathLst>
                  <a:path extrusionOk="0" h="130396" w="136207">
                    <a:moveTo>
                      <a:pt x="-3735" y="11808"/>
                    </a:moveTo>
                    <a:lnTo>
                      <a:pt x="107993" y="129346"/>
                    </a:lnTo>
                    <a:cubicBezTo>
                      <a:pt x="116660" y="122203"/>
                      <a:pt x="124853" y="114393"/>
                      <a:pt x="132473" y="106106"/>
                    </a:cubicBezTo>
                    <a:lnTo>
                      <a:pt x="7695" y="-1050"/>
                    </a:lnTo>
                    <a:cubicBezTo>
                      <a:pt x="4169" y="3522"/>
                      <a:pt x="360" y="7807"/>
                      <a:pt x="-3735" y="118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7283056" y="3934374"/>
                <a:ext cx="99227" cy="73283"/>
              </a:xfrm>
              <a:custGeom>
                <a:rect b="b" l="l" r="r" t="t"/>
                <a:pathLst>
                  <a:path extrusionOk="0" h="87440" w="118395">
                    <a:moveTo>
                      <a:pt x="6934" y="86390"/>
                    </a:moveTo>
                    <a:lnTo>
                      <a:pt x="114660" y="11333"/>
                    </a:lnTo>
                    <a:cubicBezTo>
                      <a:pt x="107042" y="6761"/>
                      <a:pt x="99136" y="2665"/>
                      <a:pt x="91038" y="-1050"/>
                    </a:cubicBezTo>
                    <a:lnTo>
                      <a:pt x="-3735" y="80389"/>
                    </a:lnTo>
                    <a:cubicBezTo>
                      <a:pt x="-114" y="82389"/>
                      <a:pt x="3409" y="84390"/>
                      <a:pt x="6934" y="86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7339257" y="4103612"/>
                <a:ext cx="133394" cy="68812"/>
              </a:xfrm>
              <a:custGeom>
                <a:rect b="b" l="l" r="r" t="t"/>
                <a:pathLst>
                  <a:path extrusionOk="0" h="82105" w="159162">
                    <a:moveTo>
                      <a:pt x="-3735" y="15237"/>
                    </a:moveTo>
                    <a:lnTo>
                      <a:pt x="148665" y="81055"/>
                    </a:lnTo>
                    <a:cubicBezTo>
                      <a:pt x="151809" y="70292"/>
                      <a:pt x="154000" y="59338"/>
                      <a:pt x="155428" y="48193"/>
                    </a:cubicBezTo>
                    <a:lnTo>
                      <a:pt x="-1926" y="-1050"/>
                    </a:lnTo>
                    <a:cubicBezTo>
                      <a:pt x="-2212" y="4378"/>
                      <a:pt x="-2781" y="9808"/>
                      <a:pt x="-3735" y="152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7093063" y="4191264"/>
                <a:ext cx="70250" cy="123814"/>
              </a:xfrm>
              <a:custGeom>
                <a:rect b="b" l="l" r="r" t="t"/>
                <a:pathLst>
                  <a:path extrusionOk="0" h="147732" w="83820">
                    <a:moveTo>
                      <a:pt x="64275" y="-1050"/>
                    </a:moveTo>
                    <a:lnTo>
                      <a:pt x="-3735" y="137158"/>
                    </a:lnTo>
                    <a:cubicBezTo>
                      <a:pt x="6362" y="140872"/>
                      <a:pt x="16745" y="144111"/>
                      <a:pt x="27412" y="146683"/>
                    </a:cubicBezTo>
                    <a:lnTo>
                      <a:pt x="80086" y="3808"/>
                    </a:lnTo>
                    <a:cubicBezTo>
                      <a:pt x="74751" y="2474"/>
                      <a:pt x="69419" y="854"/>
                      <a:pt x="64275" y="-1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7339895" y="4076150"/>
                <a:ext cx="134830" cy="40634"/>
              </a:xfrm>
              <a:custGeom>
                <a:rect b="b" l="l" r="r" t="t"/>
                <a:pathLst>
                  <a:path extrusionOk="0" h="48483" w="160876">
                    <a:moveTo>
                      <a:pt x="-3735" y="-1050"/>
                    </a:moveTo>
                    <a:cubicBezTo>
                      <a:pt x="-2879" y="4189"/>
                      <a:pt x="-2307" y="9428"/>
                      <a:pt x="-2021" y="14762"/>
                    </a:cubicBezTo>
                    <a:lnTo>
                      <a:pt x="157141" y="47433"/>
                    </a:lnTo>
                    <a:cubicBezTo>
                      <a:pt x="157046" y="36574"/>
                      <a:pt x="156283" y="25620"/>
                      <a:pt x="154855" y="148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7329358" y="4131233"/>
                <a:ext cx="128206" cy="92681"/>
              </a:xfrm>
              <a:custGeom>
                <a:rect b="b" l="l" r="r" t="t"/>
                <a:pathLst>
                  <a:path extrusionOk="0" h="110585" w="152972">
                    <a:moveTo>
                      <a:pt x="-3735" y="14285"/>
                    </a:moveTo>
                    <a:lnTo>
                      <a:pt x="132664" y="109535"/>
                    </a:lnTo>
                    <a:cubicBezTo>
                      <a:pt x="138949" y="100105"/>
                      <a:pt x="144475" y="90294"/>
                      <a:pt x="149237" y="80008"/>
                    </a:cubicBezTo>
                    <a:lnTo>
                      <a:pt x="3218" y="-1050"/>
                    </a:lnTo>
                    <a:cubicBezTo>
                      <a:pt x="1314" y="4189"/>
                      <a:pt x="-1068" y="9332"/>
                      <a:pt x="-3735" y="142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33" name="Google Shape;533;p7"/>
            <p:cNvCxnSpPr/>
            <p:nvPr/>
          </p:nvCxnSpPr>
          <p:spPr>
            <a:xfrm>
              <a:off x="7665366" y="3545607"/>
              <a:ext cx="10142" cy="760129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4" name="Google Shape;534;p7"/>
            <p:cNvSpPr/>
            <p:nvPr/>
          </p:nvSpPr>
          <p:spPr>
            <a:xfrm>
              <a:off x="7778316" y="3476517"/>
              <a:ext cx="2836586" cy="922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</a:t>
              </a:r>
              <a:b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университета и высшего </a:t>
              </a:r>
              <a:b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образования и науки в Сибири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64" y="4229636"/>
            <a:ext cx="1324027" cy="151519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"/>
          <p:cNvSpPr/>
          <p:nvPr/>
        </p:nvSpPr>
        <p:spPr>
          <a:xfrm>
            <a:off x="2541879" y="4192193"/>
            <a:ext cx="401513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исследовательский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Томский государственный университет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8"/>
          <p:cNvSpPr/>
          <p:nvPr/>
        </p:nvSpPr>
        <p:spPr>
          <a:xfrm>
            <a:off x="2541879" y="4829554"/>
            <a:ext cx="395018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634050, г. Томск, пр. Ленина, 36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(3822) 52-98-52, +7 (3822) 52-95-85 (факс)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rector@tsu.ru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www.tsu.ru</a:t>
            </a:r>
            <a:endParaRPr/>
          </a:p>
        </p:txBody>
      </p:sp>
      <p:sp>
        <p:nvSpPr>
          <p:cNvPr id="543" name="Google Shape;543;p8"/>
          <p:cNvSpPr/>
          <p:nvPr/>
        </p:nvSpPr>
        <p:spPr>
          <a:xfrm>
            <a:off x="735807" y="1290660"/>
            <a:ext cx="461760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b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8"/>
          <p:cNvGrpSpPr/>
          <p:nvPr/>
        </p:nvGrpSpPr>
        <p:grpSpPr>
          <a:xfrm>
            <a:off x="6920874" y="550948"/>
            <a:ext cx="5297948" cy="1034129"/>
            <a:chOff x="6920874" y="550948"/>
            <a:chExt cx="5297948" cy="1034129"/>
          </a:xfrm>
        </p:grpSpPr>
        <p:cxnSp>
          <p:nvCxnSpPr>
            <p:cNvPr id="545" name="Google Shape;545;p8"/>
            <p:cNvCxnSpPr/>
            <p:nvPr/>
          </p:nvCxnSpPr>
          <p:spPr>
            <a:xfrm>
              <a:off x="8897278" y="628372"/>
              <a:ext cx="11365" cy="85181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6" name="Google Shape;546;p8"/>
            <p:cNvSpPr/>
            <p:nvPr/>
          </p:nvSpPr>
          <p:spPr>
            <a:xfrm>
              <a:off x="9023852" y="550948"/>
              <a:ext cx="3194970" cy="1034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2028 – год 150-летия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Томского государственного </a:t>
              </a:r>
              <a:b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университета и высшего </a:t>
              </a:r>
              <a:b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образования и науки в Сибири</a:t>
              </a:r>
              <a:endParaRPr/>
            </a:p>
          </p:txBody>
        </p:sp>
        <p:grpSp>
          <p:nvGrpSpPr>
            <p:cNvPr id="547" name="Google Shape;547;p8"/>
            <p:cNvGrpSpPr/>
            <p:nvPr/>
          </p:nvGrpSpPr>
          <p:grpSpPr>
            <a:xfrm>
              <a:off x="6920874" y="626370"/>
              <a:ext cx="1768205" cy="878768"/>
              <a:chOff x="6920874" y="626370"/>
              <a:chExt cx="1768205" cy="878768"/>
            </a:xfrm>
          </p:grpSpPr>
          <p:sp>
            <p:nvSpPr>
              <p:cNvPr id="548" name="Google Shape;548;p8"/>
              <p:cNvSpPr/>
              <p:nvPr/>
            </p:nvSpPr>
            <p:spPr>
              <a:xfrm>
                <a:off x="6920874" y="627554"/>
                <a:ext cx="341588" cy="873910"/>
              </a:xfrm>
              <a:custGeom>
                <a:rect b="b" l="l" r="r" t="t"/>
                <a:pathLst>
                  <a:path extrusionOk="0" h="779843" w="304820">
                    <a:moveTo>
                      <a:pt x="300078" y="780794"/>
                    </a:moveTo>
                    <a:lnTo>
                      <a:pt x="157900" y="780794"/>
                    </a:lnTo>
                    <a:lnTo>
                      <a:pt x="157900" y="205098"/>
                    </a:lnTo>
                    <a:lnTo>
                      <a:pt x="70867" y="270874"/>
                    </a:lnTo>
                    <a:lnTo>
                      <a:pt x="-4742" y="153070"/>
                    </a:lnTo>
                    <a:lnTo>
                      <a:pt x="198400" y="950"/>
                    </a:lnTo>
                    <a:lnTo>
                      <a:pt x="300078" y="950"/>
                    </a:lnTo>
                    <a:close/>
                    <a:moveTo>
                      <a:pt x="175188" y="763504"/>
                    </a:moveTo>
                    <a:lnTo>
                      <a:pt x="282788" y="763504"/>
                    </a:lnTo>
                    <a:lnTo>
                      <a:pt x="282788" y="18346"/>
                    </a:lnTo>
                    <a:lnTo>
                      <a:pt x="204217" y="18346"/>
                    </a:lnTo>
                    <a:lnTo>
                      <a:pt x="18522" y="157353"/>
                    </a:lnTo>
                    <a:lnTo>
                      <a:pt x="75362" y="245706"/>
                    </a:lnTo>
                    <a:lnTo>
                      <a:pt x="175188" y="1702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7389205" y="629984"/>
                <a:ext cx="658292" cy="871421"/>
              </a:xfrm>
              <a:custGeom>
                <a:rect b="b" l="l" r="r" t="t"/>
                <a:pathLst>
                  <a:path extrusionOk="0" h="777622" w="587434">
                    <a:moveTo>
                      <a:pt x="485032" y="778573"/>
                    </a:moveTo>
                    <a:lnTo>
                      <a:pt x="342852" y="778573"/>
                    </a:lnTo>
                    <a:lnTo>
                      <a:pt x="342852" y="602607"/>
                    </a:lnTo>
                    <a:lnTo>
                      <a:pt x="-4742" y="602607"/>
                    </a:lnTo>
                    <a:lnTo>
                      <a:pt x="-4742" y="499291"/>
                    </a:lnTo>
                    <a:lnTo>
                      <a:pt x="292252" y="950"/>
                    </a:lnTo>
                    <a:lnTo>
                      <a:pt x="455794" y="950"/>
                    </a:lnTo>
                    <a:lnTo>
                      <a:pt x="180847" y="460429"/>
                    </a:lnTo>
                    <a:lnTo>
                      <a:pt x="342749" y="460429"/>
                    </a:lnTo>
                    <a:lnTo>
                      <a:pt x="342749" y="272513"/>
                    </a:lnTo>
                    <a:lnTo>
                      <a:pt x="484926" y="272513"/>
                    </a:lnTo>
                    <a:lnTo>
                      <a:pt x="484926" y="460323"/>
                    </a:lnTo>
                    <a:lnTo>
                      <a:pt x="582692" y="460323"/>
                    </a:lnTo>
                    <a:lnTo>
                      <a:pt x="582692" y="602502"/>
                    </a:lnTo>
                    <a:lnTo>
                      <a:pt x="484926" y="602502"/>
                    </a:lnTo>
                    <a:close/>
                    <a:moveTo>
                      <a:pt x="360091" y="761336"/>
                    </a:moveTo>
                    <a:lnTo>
                      <a:pt x="467742" y="761336"/>
                    </a:lnTo>
                    <a:lnTo>
                      <a:pt x="467742" y="585371"/>
                    </a:lnTo>
                    <a:lnTo>
                      <a:pt x="565508" y="585371"/>
                    </a:lnTo>
                    <a:lnTo>
                      <a:pt x="565508" y="477718"/>
                    </a:lnTo>
                    <a:lnTo>
                      <a:pt x="467742" y="477718"/>
                    </a:lnTo>
                    <a:lnTo>
                      <a:pt x="467742" y="289803"/>
                    </a:lnTo>
                    <a:lnTo>
                      <a:pt x="360091" y="289803"/>
                    </a:lnTo>
                    <a:lnTo>
                      <a:pt x="360091" y="477718"/>
                    </a:lnTo>
                    <a:lnTo>
                      <a:pt x="150496" y="477718"/>
                    </a:lnTo>
                    <a:lnTo>
                      <a:pt x="425443" y="18240"/>
                    </a:lnTo>
                    <a:lnTo>
                      <a:pt x="302192" y="18240"/>
                    </a:lnTo>
                    <a:lnTo>
                      <a:pt x="12599" y="504050"/>
                    </a:lnTo>
                    <a:lnTo>
                      <a:pt x="12599" y="585371"/>
                    </a:lnTo>
                    <a:lnTo>
                      <a:pt x="360196" y="5853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8235268" y="1369036"/>
                <a:ext cx="57652" cy="136102"/>
              </a:xfrm>
              <a:custGeom>
                <a:rect b="b" l="l" r="r" t="t"/>
                <a:pathLst>
                  <a:path extrusionOk="0" h="121452" w="51446">
                    <a:moveTo>
                      <a:pt x="15243" y="11790"/>
                    </a:moveTo>
                    <a:lnTo>
                      <a:pt x="-4742" y="86343"/>
                    </a:lnTo>
                    <a:lnTo>
                      <a:pt x="10327" y="122403"/>
                    </a:lnTo>
                    <a:cubicBezTo>
                      <a:pt x="14610" y="121874"/>
                      <a:pt x="18785" y="121240"/>
                      <a:pt x="23017" y="120605"/>
                    </a:cubicBezTo>
                    <a:lnTo>
                      <a:pt x="46704" y="950"/>
                    </a:lnTo>
                    <a:cubicBezTo>
                      <a:pt x="36553" y="4916"/>
                      <a:pt x="26029" y="8459"/>
                      <a:pt x="15243" y="117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8439390" y="1034439"/>
                <a:ext cx="55462" cy="104402"/>
              </a:xfrm>
              <a:custGeom>
                <a:rect b="b" l="l" r="r" t="t"/>
                <a:pathLst>
                  <a:path extrusionOk="0" h="93164" w="49492">
                    <a:moveTo>
                      <a:pt x="3137" y="950"/>
                    </a:moveTo>
                    <a:cubicBezTo>
                      <a:pt x="599" y="1796"/>
                      <a:pt x="-2150" y="2537"/>
                      <a:pt x="-4742" y="3224"/>
                    </a:cubicBezTo>
                    <a:lnTo>
                      <a:pt x="33011" y="94115"/>
                    </a:lnTo>
                    <a:cubicBezTo>
                      <a:pt x="37030" y="91260"/>
                      <a:pt x="40996" y="88193"/>
                      <a:pt x="44750" y="84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8471270" y="1202953"/>
                <a:ext cx="69146" cy="186347"/>
              </a:xfrm>
              <a:custGeom>
                <a:rect b="b" l="l" r="r" t="t"/>
                <a:pathLst>
                  <a:path extrusionOk="0" h="166289" w="61703">
                    <a:moveTo>
                      <a:pt x="-4742" y="23052"/>
                    </a:moveTo>
                    <a:lnTo>
                      <a:pt x="33749" y="167240"/>
                    </a:lnTo>
                    <a:cubicBezTo>
                      <a:pt x="41734" y="160102"/>
                      <a:pt x="49611" y="152541"/>
                      <a:pt x="56961" y="144769"/>
                    </a:cubicBezTo>
                    <a:lnTo>
                      <a:pt x="8104" y="950"/>
                    </a:lnTo>
                    <a:cubicBezTo>
                      <a:pt x="4087" y="8247"/>
                      <a:pt x="-196" y="15649"/>
                      <a:pt x="-4742" y="230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8279351" y="1029877"/>
                <a:ext cx="62215" cy="136043"/>
              </a:xfrm>
              <a:custGeom>
                <a:rect b="b" l="l" r="r" t="t"/>
                <a:pathLst>
                  <a:path extrusionOk="0" h="121399" w="55518">
                    <a:moveTo>
                      <a:pt x="43743" y="950"/>
                    </a:moveTo>
                    <a:lnTo>
                      <a:pt x="-4742" y="117803"/>
                    </a:lnTo>
                    <a:cubicBezTo>
                      <a:pt x="282" y="119495"/>
                      <a:pt x="5357" y="121028"/>
                      <a:pt x="10539" y="122350"/>
                    </a:cubicBezTo>
                    <a:lnTo>
                      <a:pt x="50776" y="3753"/>
                    </a:lnTo>
                    <a:cubicBezTo>
                      <a:pt x="48395" y="3013"/>
                      <a:pt x="46017" y="1955"/>
                      <a:pt x="43743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8421380" y="1039120"/>
                <a:ext cx="45859" cy="116726"/>
              </a:xfrm>
              <a:custGeom>
                <a:rect b="b" l="l" r="r" t="t"/>
                <a:pathLst>
                  <a:path extrusionOk="0" h="104162" w="40923">
                    <a:moveTo>
                      <a:pt x="3083" y="950"/>
                    </a:moveTo>
                    <a:cubicBezTo>
                      <a:pt x="545" y="1479"/>
                      <a:pt x="-2205" y="2008"/>
                      <a:pt x="-4742" y="2378"/>
                    </a:cubicBezTo>
                    <a:lnTo>
                      <a:pt x="22699" y="105113"/>
                    </a:lnTo>
                    <a:cubicBezTo>
                      <a:pt x="27297" y="103051"/>
                      <a:pt x="31846" y="100777"/>
                      <a:pt x="36181" y="9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8384998" y="1042083"/>
                <a:ext cx="17358" cy="130888"/>
              </a:xfrm>
              <a:custGeom>
                <a:rect b="b" l="l" r="r" t="t"/>
                <a:pathLst>
                  <a:path extrusionOk="0" h="116799" w="15490">
                    <a:moveTo>
                      <a:pt x="-4742" y="117750"/>
                    </a:moveTo>
                    <a:cubicBezTo>
                      <a:pt x="545" y="117274"/>
                      <a:pt x="5832" y="116640"/>
                      <a:pt x="10748" y="115794"/>
                    </a:cubicBezTo>
                    <a:lnTo>
                      <a:pt x="3346" y="1321"/>
                    </a:lnTo>
                    <a:cubicBezTo>
                      <a:pt x="597" y="1321"/>
                      <a:pt x="-1941" y="1321"/>
                      <a:pt x="-4691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8133887" y="765553"/>
                <a:ext cx="134737" cy="80819"/>
              </a:xfrm>
              <a:custGeom>
                <a:rect b="b" l="l" r="r" t="t"/>
                <a:pathLst>
                  <a:path extrusionOk="0" h="72120" w="120234">
                    <a:moveTo>
                      <a:pt x="115492" y="66250"/>
                    </a:moveTo>
                    <a:lnTo>
                      <a:pt x="2923" y="950"/>
                    </a:lnTo>
                    <a:cubicBezTo>
                      <a:pt x="173" y="5603"/>
                      <a:pt x="-2365" y="10415"/>
                      <a:pt x="-4742" y="15280"/>
                    </a:cubicBezTo>
                    <a:lnTo>
                      <a:pt x="112268" y="73071"/>
                    </a:lnTo>
                    <a:cubicBezTo>
                      <a:pt x="113324" y="70850"/>
                      <a:pt x="114331" y="68524"/>
                      <a:pt x="115492" y="662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8514936" y="1109215"/>
                <a:ext cx="103928" cy="173963"/>
              </a:xfrm>
              <a:custGeom>
                <a:rect b="b" l="l" r="r" t="t"/>
                <a:pathLst>
                  <a:path extrusionOk="0" h="155238" w="92741">
                    <a:moveTo>
                      <a:pt x="-4742" y="20197"/>
                    </a:moveTo>
                    <a:lnTo>
                      <a:pt x="73882" y="156189"/>
                    </a:lnTo>
                    <a:cubicBezTo>
                      <a:pt x="78852" y="148205"/>
                      <a:pt x="83507" y="139957"/>
                      <a:pt x="87999" y="131550"/>
                    </a:cubicBezTo>
                    <a:lnTo>
                      <a:pt x="387" y="950"/>
                    </a:lnTo>
                    <a:cubicBezTo>
                      <a:pt x="-1198" y="7295"/>
                      <a:pt x="-2837" y="13852"/>
                      <a:pt x="-4742" y="20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8457285" y="1027093"/>
                <a:ext cx="60556" cy="89945"/>
              </a:xfrm>
              <a:custGeom>
                <a:rect b="b" l="l" r="r" t="t"/>
                <a:pathLst>
                  <a:path extrusionOk="0" h="80263" w="54038">
                    <a:moveTo>
                      <a:pt x="49296" y="70216"/>
                    </a:moveTo>
                    <a:lnTo>
                      <a:pt x="49296" y="70216"/>
                    </a:lnTo>
                    <a:cubicBezTo>
                      <a:pt x="46177" y="74075"/>
                      <a:pt x="43005" y="77724"/>
                      <a:pt x="39620" y="81214"/>
                    </a:cubicBezTo>
                    <a:lnTo>
                      <a:pt x="-4742" y="4440"/>
                    </a:lnTo>
                    <a:cubicBezTo>
                      <a:pt x="-2150" y="3330"/>
                      <a:pt x="545" y="2219"/>
                      <a:pt x="2874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8152315" y="735393"/>
                <a:ext cx="125555" cy="95336"/>
              </a:xfrm>
              <a:custGeom>
                <a:rect b="b" l="l" r="r" t="t"/>
                <a:pathLst>
                  <a:path extrusionOk="0" h="85074" w="112040">
                    <a:moveTo>
                      <a:pt x="107298" y="79680"/>
                    </a:moveTo>
                    <a:lnTo>
                      <a:pt x="4828" y="950"/>
                    </a:lnTo>
                    <a:cubicBezTo>
                      <a:pt x="1498" y="5233"/>
                      <a:pt x="-1675" y="9569"/>
                      <a:pt x="-4742" y="14116"/>
                    </a:cubicBezTo>
                    <a:lnTo>
                      <a:pt x="103015" y="86025"/>
                    </a:lnTo>
                    <a:cubicBezTo>
                      <a:pt x="104654" y="84016"/>
                      <a:pt x="105819" y="81848"/>
                      <a:pt x="107298" y="79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8110601" y="833219"/>
                <a:ext cx="146174" cy="46394"/>
              </a:xfrm>
              <a:custGeom>
                <a:rect b="b" l="l" r="r" t="t"/>
                <a:pathLst>
                  <a:path extrusionOk="0" h="41400" w="130440">
                    <a:moveTo>
                      <a:pt x="125698" y="34949"/>
                    </a:moveTo>
                    <a:lnTo>
                      <a:pt x="-1200" y="950"/>
                    </a:lnTo>
                    <a:cubicBezTo>
                      <a:pt x="-2522" y="6238"/>
                      <a:pt x="-3738" y="11525"/>
                      <a:pt x="-4742" y="16813"/>
                    </a:cubicBezTo>
                    <a:lnTo>
                      <a:pt x="124270" y="42351"/>
                    </a:lnTo>
                    <a:cubicBezTo>
                      <a:pt x="124694" y="39813"/>
                      <a:pt x="125169" y="37381"/>
                      <a:pt x="125698" y="349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8497754" y="1154247"/>
                <a:ext cx="86922" cy="183503"/>
              </a:xfrm>
              <a:custGeom>
                <a:rect b="b" l="l" r="r" t="t"/>
                <a:pathLst>
                  <a:path extrusionOk="0" h="163751" w="77566">
                    <a:moveTo>
                      <a:pt x="-4742" y="21942"/>
                    </a:moveTo>
                    <a:lnTo>
                      <a:pt x="54318" y="164702"/>
                    </a:lnTo>
                    <a:cubicBezTo>
                      <a:pt x="60770" y="156930"/>
                      <a:pt x="66904" y="148840"/>
                      <a:pt x="72824" y="140539"/>
                    </a:cubicBezTo>
                    <a:lnTo>
                      <a:pt x="3824" y="950"/>
                    </a:lnTo>
                    <a:cubicBezTo>
                      <a:pt x="1234" y="8036"/>
                      <a:pt x="-1675" y="15068"/>
                      <a:pt x="-4742" y="219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8314488" y="1036040"/>
                <a:ext cx="43846" cy="136279"/>
              </a:xfrm>
              <a:custGeom>
                <a:rect b="b" l="l" r="r" t="t"/>
                <a:pathLst>
                  <a:path extrusionOk="0" h="121610" w="39126">
                    <a:moveTo>
                      <a:pt x="34384" y="2801"/>
                    </a:moveTo>
                    <a:cubicBezTo>
                      <a:pt x="31898" y="2219"/>
                      <a:pt x="29360" y="1638"/>
                      <a:pt x="26982" y="950"/>
                    </a:cubicBezTo>
                    <a:lnTo>
                      <a:pt x="-4742" y="120235"/>
                    </a:lnTo>
                    <a:cubicBezTo>
                      <a:pt x="545" y="121187"/>
                      <a:pt x="5832" y="121980"/>
                      <a:pt x="11120" y="1225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8119902" y="798556"/>
                <a:ext cx="141791" cy="64111"/>
              </a:xfrm>
              <a:custGeom>
                <a:rect b="b" l="l" r="r" t="t"/>
                <a:pathLst>
                  <a:path extrusionOk="0" h="57210" w="126529">
                    <a:moveTo>
                      <a:pt x="121787" y="51128"/>
                    </a:moveTo>
                    <a:lnTo>
                      <a:pt x="968" y="950"/>
                    </a:lnTo>
                    <a:cubicBezTo>
                      <a:pt x="-1094" y="5921"/>
                      <a:pt x="-2997" y="10944"/>
                      <a:pt x="-4742" y="16125"/>
                    </a:cubicBezTo>
                    <a:lnTo>
                      <a:pt x="119301" y="58161"/>
                    </a:lnTo>
                    <a:cubicBezTo>
                      <a:pt x="120042" y="55781"/>
                      <a:pt x="120940" y="53455"/>
                      <a:pt x="121787" y="511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8433644" y="1252191"/>
                <a:ext cx="51903" cy="181963"/>
              </a:xfrm>
              <a:custGeom>
                <a:rect b="b" l="l" r="r" t="t"/>
                <a:pathLst>
                  <a:path extrusionOk="0" h="162377" w="46316">
                    <a:moveTo>
                      <a:pt x="-4742" y="21994"/>
                    </a:moveTo>
                    <a:lnTo>
                      <a:pt x="13658" y="163328"/>
                    </a:lnTo>
                    <a:cubicBezTo>
                      <a:pt x="23228" y="157300"/>
                      <a:pt x="32533" y="150865"/>
                      <a:pt x="41574" y="144028"/>
                    </a:cubicBezTo>
                    <a:lnTo>
                      <a:pt x="13234" y="950"/>
                    </a:lnTo>
                    <a:cubicBezTo>
                      <a:pt x="7578" y="8247"/>
                      <a:pt x="1655" y="15227"/>
                      <a:pt x="-4742" y="219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8384998" y="1298467"/>
                <a:ext cx="35551" cy="172186"/>
              </a:xfrm>
              <a:custGeom>
                <a:rect b="b" l="l" r="r" t="t"/>
                <a:pathLst>
                  <a:path extrusionOk="0" h="153652" w="31724">
                    <a:moveTo>
                      <a:pt x="-4742" y="19139"/>
                    </a:moveTo>
                    <a:lnTo>
                      <a:pt x="-4742" y="154603"/>
                    </a:lnTo>
                    <a:cubicBezTo>
                      <a:pt x="5832" y="150056"/>
                      <a:pt x="16671" y="145033"/>
                      <a:pt x="26982" y="139640"/>
                    </a:cubicBezTo>
                    <a:lnTo>
                      <a:pt x="17992" y="950"/>
                    </a:lnTo>
                    <a:cubicBezTo>
                      <a:pt x="10854" y="7137"/>
                      <a:pt x="3189" y="13270"/>
                      <a:pt x="-4742" y="191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8186029" y="999480"/>
                <a:ext cx="111572" cy="117496"/>
              </a:xfrm>
              <a:custGeom>
                <a:rect b="b" l="l" r="r" t="t"/>
                <a:pathLst>
                  <a:path extrusionOk="0" h="104849" w="99562">
                    <a:moveTo>
                      <a:pt x="89004" y="950"/>
                    </a:moveTo>
                    <a:lnTo>
                      <a:pt x="-4742" y="94908"/>
                    </a:lnTo>
                    <a:cubicBezTo>
                      <a:pt x="-725" y="98662"/>
                      <a:pt x="3346" y="102311"/>
                      <a:pt x="7578" y="105800"/>
                    </a:cubicBezTo>
                    <a:lnTo>
                      <a:pt x="94820" y="6397"/>
                    </a:lnTo>
                    <a:cubicBezTo>
                      <a:pt x="92706" y="4652"/>
                      <a:pt x="90801" y="2854"/>
                      <a:pt x="89004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8124346" y="955871"/>
                <a:ext cx="142798" cy="74538"/>
              </a:xfrm>
              <a:custGeom>
                <a:rect b="b" l="l" r="r" t="t"/>
                <a:pathLst>
                  <a:path extrusionOk="0" h="66515" w="127427">
                    <a:moveTo>
                      <a:pt x="119778" y="950"/>
                    </a:moveTo>
                    <a:lnTo>
                      <a:pt x="-4742" y="52503"/>
                    </a:lnTo>
                    <a:cubicBezTo>
                      <a:pt x="-2680" y="57790"/>
                      <a:pt x="-459" y="62549"/>
                      <a:pt x="1867" y="67466"/>
                    </a:cubicBezTo>
                    <a:lnTo>
                      <a:pt x="122685" y="7719"/>
                    </a:lnTo>
                    <a:cubicBezTo>
                      <a:pt x="121681" y="5603"/>
                      <a:pt x="120677" y="3224"/>
                      <a:pt x="119778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8113089" y="939754"/>
                <a:ext cx="147893" cy="56882"/>
              </a:xfrm>
              <a:custGeom>
                <a:rect b="b" l="l" r="r" t="t"/>
                <a:pathLst>
                  <a:path extrusionOk="0" h="50759" w="131974">
                    <a:moveTo>
                      <a:pt x="125066" y="950"/>
                    </a:moveTo>
                    <a:lnTo>
                      <a:pt x="-4742" y="35847"/>
                    </a:lnTo>
                    <a:cubicBezTo>
                      <a:pt x="-3421" y="41135"/>
                      <a:pt x="-1887" y="46422"/>
                      <a:pt x="-248" y="51710"/>
                    </a:cubicBezTo>
                    <a:lnTo>
                      <a:pt x="127232" y="8459"/>
                    </a:lnTo>
                    <a:cubicBezTo>
                      <a:pt x="126491" y="5656"/>
                      <a:pt x="125698" y="3330"/>
                      <a:pt x="125066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8161023" y="985912"/>
                <a:ext cx="124430" cy="105647"/>
              </a:xfrm>
              <a:custGeom>
                <a:rect b="b" l="l" r="r" t="t"/>
                <a:pathLst>
                  <a:path extrusionOk="0" h="94275" w="111036">
                    <a:moveTo>
                      <a:pt x="101590" y="950"/>
                    </a:moveTo>
                    <a:lnTo>
                      <a:pt x="-4742" y="82641"/>
                    </a:lnTo>
                    <a:cubicBezTo>
                      <a:pt x="-1358" y="86977"/>
                      <a:pt x="2184" y="91154"/>
                      <a:pt x="5832" y="95226"/>
                    </a:cubicBezTo>
                    <a:lnTo>
                      <a:pt x="106294" y="7084"/>
                    </a:lnTo>
                    <a:cubicBezTo>
                      <a:pt x="104657" y="5233"/>
                      <a:pt x="103069" y="3066"/>
                      <a:pt x="101590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8307673" y="1337752"/>
                <a:ext cx="49062" cy="157492"/>
              </a:xfrm>
              <a:custGeom>
                <a:rect b="b" l="l" r="r" t="t"/>
                <a:pathLst>
                  <a:path extrusionOk="0" h="140540" w="43781">
                    <a:moveTo>
                      <a:pt x="11649" y="16020"/>
                    </a:moveTo>
                    <a:lnTo>
                      <a:pt x="-4742" y="141491"/>
                    </a:lnTo>
                    <a:cubicBezTo>
                      <a:pt x="7208" y="138704"/>
                      <a:pt x="18999" y="135426"/>
                      <a:pt x="30633" y="131656"/>
                    </a:cubicBezTo>
                    <a:lnTo>
                      <a:pt x="39039" y="950"/>
                    </a:lnTo>
                    <a:cubicBezTo>
                      <a:pt x="30261" y="6238"/>
                      <a:pt x="21168" y="11367"/>
                      <a:pt x="11649" y="160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8349684" y="1040009"/>
                <a:ext cx="26246" cy="134028"/>
              </a:xfrm>
              <a:custGeom>
                <a:rect b="b" l="l" r="r" t="t"/>
                <a:pathLst>
                  <a:path extrusionOk="0" h="119601" w="23421">
                    <a:moveTo>
                      <a:pt x="11014" y="120446"/>
                    </a:moveTo>
                    <a:lnTo>
                      <a:pt x="18679" y="2114"/>
                    </a:lnTo>
                    <a:cubicBezTo>
                      <a:pt x="15984" y="1796"/>
                      <a:pt x="13392" y="1374"/>
                      <a:pt x="10802" y="950"/>
                    </a:cubicBezTo>
                    <a:lnTo>
                      <a:pt x="-4742" y="120288"/>
                    </a:lnTo>
                    <a:cubicBezTo>
                      <a:pt x="-1200" y="120288"/>
                      <a:pt x="2396" y="120552"/>
                      <a:pt x="5832" y="1205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8140404" y="971277"/>
                <a:ext cx="134859" cy="91188"/>
              </a:xfrm>
              <a:custGeom>
                <a:rect b="b" l="l" r="r" t="t"/>
                <a:pathLst>
                  <a:path extrusionOk="0" h="81373" w="120343">
                    <a:moveTo>
                      <a:pt x="111899" y="950"/>
                    </a:moveTo>
                    <a:lnTo>
                      <a:pt x="-4742" y="68418"/>
                    </a:lnTo>
                    <a:cubicBezTo>
                      <a:pt x="-2045" y="73177"/>
                      <a:pt x="863" y="77830"/>
                      <a:pt x="3930" y="82324"/>
                    </a:cubicBezTo>
                    <a:lnTo>
                      <a:pt x="115601" y="7719"/>
                    </a:lnTo>
                    <a:cubicBezTo>
                      <a:pt x="114279" y="5392"/>
                      <a:pt x="113063" y="3171"/>
                      <a:pt x="111899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8105743" y="869126"/>
                <a:ext cx="148248" cy="27730"/>
              </a:xfrm>
              <a:custGeom>
                <a:rect b="b" l="l" r="r" t="t"/>
                <a:pathLst>
                  <a:path extrusionOk="0" h="24745" w="132291">
                    <a:moveTo>
                      <a:pt x="127549" y="18029"/>
                    </a:moveTo>
                    <a:lnTo>
                      <a:pt x="-3051" y="950"/>
                    </a:lnTo>
                    <a:cubicBezTo>
                      <a:pt x="-3792" y="6238"/>
                      <a:pt x="-4322" y="11525"/>
                      <a:pt x="-4742" y="17183"/>
                    </a:cubicBezTo>
                    <a:lnTo>
                      <a:pt x="127178" y="25696"/>
                    </a:lnTo>
                    <a:cubicBezTo>
                      <a:pt x="127232" y="23105"/>
                      <a:pt x="127283" y="20567"/>
                      <a:pt x="127549" y="180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8106750" y="922985"/>
                <a:ext cx="149907" cy="37151"/>
              </a:xfrm>
              <a:custGeom>
                <a:rect b="b" l="l" r="r" t="t"/>
                <a:pathLst>
                  <a:path extrusionOk="0" h="33152" w="133771">
                    <a:moveTo>
                      <a:pt x="127707" y="950"/>
                    </a:moveTo>
                    <a:lnTo>
                      <a:pt x="-4742" y="18240"/>
                    </a:lnTo>
                    <a:cubicBezTo>
                      <a:pt x="-4162" y="23528"/>
                      <a:pt x="-3369" y="28815"/>
                      <a:pt x="-2471" y="34103"/>
                    </a:cubicBezTo>
                    <a:lnTo>
                      <a:pt x="129029" y="8035"/>
                    </a:lnTo>
                    <a:cubicBezTo>
                      <a:pt x="128499" y="5868"/>
                      <a:pt x="128079" y="3224"/>
                      <a:pt x="127707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8245756" y="1021581"/>
                <a:ext cx="79930" cy="132903"/>
              </a:xfrm>
              <a:custGeom>
                <a:rect b="b" l="l" r="r" t="t"/>
                <a:pathLst>
                  <a:path extrusionOk="0" h="118597" w="71326">
                    <a:moveTo>
                      <a:pt x="59974" y="950"/>
                    </a:moveTo>
                    <a:lnTo>
                      <a:pt x="-4742" y="112779"/>
                    </a:lnTo>
                    <a:cubicBezTo>
                      <a:pt x="16" y="115212"/>
                      <a:pt x="4934" y="117485"/>
                      <a:pt x="9904" y="119548"/>
                    </a:cubicBezTo>
                    <a:lnTo>
                      <a:pt x="66584" y="4810"/>
                    </a:lnTo>
                    <a:cubicBezTo>
                      <a:pt x="64312" y="3594"/>
                      <a:pt x="62143" y="2325"/>
                      <a:pt x="59974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8403248" y="1041786"/>
                <a:ext cx="32765" cy="125378"/>
              </a:xfrm>
              <a:custGeom>
                <a:rect b="b" l="l" r="r" t="t"/>
                <a:pathLst>
                  <a:path extrusionOk="0" h="111882" w="29238">
                    <a:moveTo>
                      <a:pt x="3189" y="950"/>
                    </a:moveTo>
                    <a:cubicBezTo>
                      <a:pt x="597" y="950"/>
                      <a:pt x="-2099" y="1321"/>
                      <a:pt x="-4742" y="1427"/>
                    </a:cubicBezTo>
                    <a:lnTo>
                      <a:pt x="9744" y="112833"/>
                    </a:lnTo>
                    <a:cubicBezTo>
                      <a:pt x="15031" y="111563"/>
                      <a:pt x="19738" y="110136"/>
                      <a:pt x="24496" y="10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8214292" y="1011390"/>
                <a:ext cx="96522" cy="126681"/>
              </a:xfrm>
              <a:custGeom>
                <a:rect b="b" l="l" r="r" t="t"/>
                <a:pathLst>
                  <a:path extrusionOk="0" h="113045" w="86132">
                    <a:moveTo>
                      <a:pt x="75310" y="950"/>
                    </a:moveTo>
                    <a:lnTo>
                      <a:pt x="-4742" y="105113"/>
                    </a:lnTo>
                    <a:cubicBezTo>
                      <a:pt x="-302" y="108233"/>
                      <a:pt x="4247" y="111194"/>
                      <a:pt x="8951" y="113996"/>
                    </a:cubicBezTo>
                    <a:lnTo>
                      <a:pt x="81390" y="5815"/>
                    </a:lnTo>
                    <a:cubicBezTo>
                      <a:pt x="79276" y="4282"/>
                      <a:pt x="77264" y="2590"/>
                      <a:pt x="75310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8104971" y="905744"/>
                <a:ext cx="149198" cy="18309"/>
              </a:xfrm>
              <a:custGeom>
                <a:rect b="b" l="l" r="r" t="t"/>
                <a:pathLst>
                  <a:path extrusionOk="0" h="16338" w="133138">
                    <a:moveTo>
                      <a:pt x="127921" y="950"/>
                    </a:moveTo>
                    <a:lnTo>
                      <a:pt x="-4742" y="950"/>
                    </a:lnTo>
                    <a:cubicBezTo>
                      <a:pt x="-4742" y="2220"/>
                      <a:pt x="-4742" y="3436"/>
                      <a:pt x="-4742" y="4705"/>
                    </a:cubicBezTo>
                    <a:cubicBezTo>
                      <a:pt x="-4742" y="8935"/>
                      <a:pt x="-4742" y="13112"/>
                      <a:pt x="-4425" y="17289"/>
                    </a:cubicBezTo>
                    <a:lnTo>
                      <a:pt x="128396" y="8723"/>
                    </a:lnTo>
                    <a:cubicBezTo>
                      <a:pt x="128079" y="6079"/>
                      <a:pt x="128027" y="3489"/>
                      <a:pt x="127921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538460" y="915816"/>
                <a:ext cx="150619" cy="29803"/>
              </a:xfrm>
              <a:custGeom>
                <a:rect b="b" l="l" r="r" t="t"/>
                <a:pathLst>
                  <a:path extrusionOk="0" h="26595" w="134406">
                    <a:moveTo>
                      <a:pt x="-4742" y="950"/>
                    </a:moveTo>
                    <a:cubicBezTo>
                      <a:pt x="-4373" y="4017"/>
                      <a:pt x="-4056" y="7084"/>
                      <a:pt x="-3738" y="10151"/>
                    </a:cubicBezTo>
                    <a:lnTo>
                      <a:pt x="129664" y="27546"/>
                    </a:lnTo>
                    <a:cubicBezTo>
                      <a:pt x="129664" y="21519"/>
                      <a:pt x="129452" y="15544"/>
                      <a:pt x="129029" y="96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8"/>
              <p:cNvSpPr/>
              <p:nvPr/>
            </p:nvSpPr>
            <p:spPr>
              <a:xfrm>
                <a:off x="8430326" y="637450"/>
                <a:ext cx="63459" cy="137286"/>
              </a:xfrm>
              <a:custGeom>
                <a:rect b="b" l="l" r="r" t="t"/>
                <a:pathLst>
                  <a:path extrusionOk="0" h="122509" w="56628">
                    <a:moveTo>
                      <a:pt x="2977" y="123460"/>
                    </a:moveTo>
                    <a:lnTo>
                      <a:pt x="51886" y="5603"/>
                    </a:lnTo>
                    <a:cubicBezTo>
                      <a:pt x="46598" y="3911"/>
                      <a:pt x="41311" y="2325"/>
                      <a:pt x="36023" y="950"/>
                    </a:cubicBezTo>
                    <a:lnTo>
                      <a:pt x="-4742" y="121081"/>
                    </a:lnTo>
                    <a:cubicBezTo>
                      <a:pt x="-2045" y="121821"/>
                      <a:pt x="545" y="122614"/>
                      <a:pt x="2977" y="1234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8"/>
              <p:cNvSpPr/>
              <p:nvPr/>
            </p:nvSpPr>
            <p:spPr>
              <a:xfrm>
                <a:off x="8464514" y="665713"/>
                <a:ext cx="96816" cy="126266"/>
              </a:xfrm>
              <a:custGeom>
                <a:rect b="b" l="l" r="r" t="t"/>
                <a:pathLst>
                  <a:path extrusionOk="0" h="112675" w="86395">
                    <a:moveTo>
                      <a:pt x="1918" y="113626"/>
                    </a:moveTo>
                    <a:lnTo>
                      <a:pt x="81653" y="9939"/>
                    </a:lnTo>
                    <a:cubicBezTo>
                      <a:pt x="77001" y="6767"/>
                      <a:pt x="72243" y="3806"/>
                      <a:pt x="67379" y="950"/>
                    </a:cubicBezTo>
                    <a:lnTo>
                      <a:pt x="-4742" y="109026"/>
                    </a:lnTo>
                    <a:cubicBezTo>
                      <a:pt x="-2628" y="110506"/>
                      <a:pt x="-302" y="112039"/>
                      <a:pt x="1918" y="1136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>
                <a:off x="8412845" y="629984"/>
                <a:ext cx="45093" cy="139835"/>
              </a:xfrm>
              <a:custGeom>
                <a:rect b="b" l="l" r="r" t="t"/>
                <a:pathLst>
                  <a:path extrusionOk="0" h="124783" w="40239">
                    <a:moveTo>
                      <a:pt x="2874" y="125734"/>
                    </a:moveTo>
                    <a:lnTo>
                      <a:pt x="35497" y="3753"/>
                    </a:lnTo>
                    <a:cubicBezTo>
                      <a:pt x="30209" y="2695"/>
                      <a:pt x="24922" y="1744"/>
                      <a:pt x="19634" y="950"/>
                    </a:cubicBezTo>
                    <a:lnTo>
                      <a:pt x="-4742" y="124306"/>
                    </a:lnTo>
                    <a:cubicBezTo>
                      <a:pt x="-2308" y="124677"/>
                      <a:pt x="282" y="125152"/>
                      <a:pt x="2874" y="1257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447746" y="649181"/>
                <a:ext cx="80878" cy="132961"/>
              </a:xfrm>
              <a:custGeom>
                <a:rect b="b" l="l" r="r" t="t"/>
                <a:pathLst>
                  <a:path extrusionOk="0" h="118649" w="72172">
                    <a:moveTo>
                      <a:pt x="2608" y="119600"/>
                    </a:moveTo>
                    <a:lnTo>
                      <a:pt x="67431" y="7719"/>
                    </a:lnTo>
                    <a:cubicBezTo>
                      <a:pt x="62461" y="5286"/>
                      <a:pt x="57333" y="3066"/>
                      <a:pt x="52152" y="950"/>
                    </a:cubicBezTo>
                    <a:lnTo>
                      <a:pt x="-4742" y="116111"/>
                    </a:lnTo>
                    <a:cubicBezTo>
                      <a:pt x="-2205" y="117221"/>
                      <a:pt x="227" y="118384"/>
                      <a:pt x="2608" y="1196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8539942" y="958774"/>
                <a:ext cx="147123" cy="71339"/>
              </a:xfrm>
              <a:custGeom>
                <a:rect b="b" l="l" r="r" t="t"/>
                <a:pathLst>
                  <a:path extrusionOk="0" h="63660" w="131287">
                    <a:moveTo>
                      <a:pt x="126545" y="45312"/>
                    </a:moveTo>
                    <a:cubicBezTo>
                      <a:pt x="126070" y="51816"/>
                      <a:pt x="125486" y="58213"/>
                      <a:pt x="124800" y="64611"/>
                    </a:cubicBezTo>
                    <a:lnTo>
                      <a:pt x="-4742" y="10838"/>
                    </a:lnTo>
                    <a:cubicBezTo>
                      <a:pt x="-4742" y="8353"/>
                      <a:pt x="-4742" y="5921"/>
                      <a:pt x="-4479" y="3436"/>
                    </a:cubicBezTo>
                    <a:cubicBezTo>
                      <a:pt x="-4479" y="2643"/>
                      <a:pt x="-4479" y="1744"/>
                      <a:pt x="-4479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8538522" y="981764"/>
                <a:ext cx="143921" cy="93677"/>
              </a:xfrm>
              <a:custGeom>
                <a:rect b="b" l="l" r="r" t="t"/>
                <a:pathLst>
                  <a:path extrusionOk="0" h="83594" w="128429">
                    <a:moveTo>
                      <a:pt x="123687" y="64030"/>
                    </a:moveTo>
                    <a:cubicBezTo>
                      <a:pt x="122843" y="70903"/>
                      <a:pt x="121784" y="77777"/>
                      <a:pt x="120674" y="84545"/>
                    </a:cubicBezTo>
                    <a:lnTo>
                      <a:pt x="-4742" y="11948"/>
                    </a:lnTo>
                    <a:cubicBezTo>
                      <a:pt x="-4479" y="8300"/>
                      <a:pt x="-4216" y="4652"/>
                      <a:pt x="-4004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540298" y="936555"/>
                <a:ext cx="148605" cy="50305"/>
              </a:xfrm>
              <a:custGeom>
                <a:rect b="b" l="l" r="r" t="t"/>
                <a:pathLst>
                  <a:path extrusionOk="0" h="44890" w="132609">
                    <a:moveTo>
                      <a:pt x="-4479" y="10574"/>
                    </a:moveTo>
                    <a:lnTo>
                      <a:pt x="127338" y="45841"/>
                    </a:lnTo>
                    <a:cubicBezTo>
                      <a:pt x="127338" y="39760"/>
                      <a:pt x="127761" y="33574"/>
                      <a:pt x="127867" y="27388"/>
                    </a:cubicBezTo>
                    <a:lnTo>
                      <a:pt x="-4742" y="950"/>
                    </a:lnTo>
                    <a:cubicBezTo>
                      <a:pt x="-4585" y="4282"/>
                      <a:pt x="-4479" y="7401"/>
                      <a:pt x="-4479" y="10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8529929" y="847676"/>
                <a:ext cx="151151" cy="38276"/>
              </a:xfrm>
              <a:custGeom>
                <a:rect b="b" l="l" r="r" t="t"/>
                <a:pathLst>
                  <a:path extrusionOk="0" h="34156" w="134881">
                    <a:moveTo>
                      <a:pt x="-2362" y="35107"/>
                    </a:moveTo>
                    <a:lnTo>
                      <a:pt x="130139" y="17817"/>
                    </a:lnTo>
                    <a:cubicBezTo>
                      <a:pt x="128977" y="12107"/>
                      <a:pt x="127655" y="6502"/>
                      <a:pt x="126279" y="950"/>
                    </a:cubicBezTo>
                    <a:lnTo>
                      <a:pt x="-4742" y="26859"/>
                    </a:lnTo>
                    <a:cubicBezTo>
                      <a:pt x="-3896" y="29609"/>
                      <a:pt x="-3103" y="32305"/>
                      <a:pt x="-2362" y="35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8174771" y="708137"/>
                <a:ext cx="114178" cy="108253"/>
              </a:xfrm>
              <a:custGeom>
                <a:rect b="b" l="l" r="r" t="t"/>
                <a:pathLst>
                  <a:path extrusionOk="0" h="96601" w="101888">
                    <a:moveTo>
                      <a:pt x="97147" y="91524"/>
                    </a:moveTo>
                    <a:lnTo>
                      <a:pt x="6573" y="950"/>
                    </a:lnTo>
                    <a:cubicBezTo>
                      <a:pt x="2711" y="4705"/>
                      <a:pt x="-1094" y="8617"/>
                      <a:pt x="-4742" y="12689"/>
                    </a:cubicBezTo>
                    <a:lnTo>
                      <a:pt x="91965" y="97552"/>
                    </a:lnTo>
                    <a:cubicBezTo>
                      <a:pt x="93604" y="95490"/>
                      <a:pt x="95190" y="93481"/>
                      <a:pt x="97147" y="915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205937" y="1391079"/>
                <a:ext cx="14161" cy="20619"/>
              </a:xfrm>
              <a:custGeom>
                <a:rect b="b" l="l" r="r" t="t"/>
                <a:pathLst>
                  <a:path extrusionOk="0" h="18400" w="12637">
                    <a:moveTo>
                      <a:pt x="-4742" y="3911"/>
                    </a:moveTo>
                    <a:lnTo>
                      <a:pt x="1655" y="19351"/>
                    </a:lnTo>
                    <a:lnTo>
                      <a:pt x="7895" y="950"/>
                    </a:lnTo>
                    <a:cubicBezTo>
                      <a:pt x="3930" y="1902"/>
                      <a:pt x="-459" y="3224"/>
                      <a:pt x="-4742" y="39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8534966" y="886013"/>
                <a:ext cx="151862" cy="19553"/>
              </a:xfrm>
              <a:custGeom>
                <a:rect b="b" l="l" r="r" t="t"/>
                <a:pathLst>
                  <a:path extrusionOk="0" h="17448" w="135516">
                    <a:moveTo>
                      <a:pt x="-2997" y="18399"/>
                    </a:moveTo>
                    <a:lnTo>
                      <a:pt x="130774" y="18399"/>
                    </a:lnTo>
                    <a:cubicBezTo>
                      <a:pt x="130193" y="12530"/>
                      <a:pt x="129452" y="6714"/>
                      <a:pt x="128605" y="950"/>
                    </a:cubicBezTo>
                    <a:lnTo>
                      <a:pt x="-4742" y="9780"/>
                    </a:lnTo>
                    <a:cubicBezTo>
                      <a:pt x="-4162" y="12477"/>
                      <a:pt x="-3526" y="15438"/>
                      <a:pt x="-2997" y="183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8493252" y="712818"/>
                <a:ext cx="124311" cy="105172"/>
              </a:xfrm>
              <a:custGeom>
                <a:rect b="b" l="l" r="r" t="t"/>
                <a:pathLst>
                  <a:path extrusionOk="0" h="93851" w="110930">
                    <a:moveTo>
                      <a:pt x="702" y="94802"/>
                    </a:moveTo>
                    <a:lnTo>
                      <a:pt x="106188" y="13746"/>
                    </a:lnTo>
                    <a:cubicBezTo>
                      <a:pt x="102591" y="9305"/>
                      <a:pt x="98786" y="5075"/>
                      <a:pt x="94872" y="950"/>
                    </a:cubicBezTo>
                    <a:lnTo>
                      <a:pt x="-4742" y="88405"/>
                    </a:lnTo>
                    <a:cubicBezTo>
                      <a:pt x="-2891" y="90308"/>
                      <a:pt x="-1043" y="92582"/>
                      <a:pt x="702" y="948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515234" y="775330"/>
                <a:ext cx="142500" cy="74538"/>
              </a:xfrm>
              <a:custGeom>
                <a:rect b="b" l="l" r="r" t="t"/>
                <a:pathLst>
                  <a:path extrusionOk="0" h="66515" w="127161">
                    <a:moveTo>
                      <a:pt x="-989" y="67466"/>
                    </a:moveTo>
                    <a:lnTo>
                      <a:pt x="122419" y="16337"/>
                    </a:lnTo>
                    <a:cubicBezTo>
                      <a:pt x="120093" y="11049"/>
                      <a:pt x="117555" y="5762"/>
                      <a:pt x="114912" y="950"/>
                    </a:cubicBezTo>
                    <a:lnTo>
                      <a:pt x="-4742" y="60117"/>
                    </a:lnTo>
                    <a:cubicBezTo>
                      <a:pt x="-3421" y="62549"/>
                      <a:pt x="-2416" y="64981"/>
                      <a:pt x="-989" y="674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8479503" y="686985"/>
                <a:ext cx="111751" cy="117022"/>
              </a:xfrm>
              <a:custGeom>
                <a:rect b="b" l="l" r="r" t="t"/>
                <a:pathLst>
                  <a:path extrusionOk="0" h="104426" w="99722">
                    <a:moveTo>
                      <a:pt x="1603" y="105377"/>
                    </a:moveTo>
                    <a:lnTo>
                      <a:pt x="94980" y="12001"/>
                    </a:lnTo>
                    <a:cubicBezTo>
                      <a:pt x="90803" y="8141"/>
                      <a:pt x="86520" y="4440"/>
                      <a:pt x="82025" y="950"/>
                    </a:cubicBezTo>
                    <a:lnTo>
                      <a:pt x="-4742" y="99826"/>
                    </a:lnTo>
                    <a:cubicBezTo>
                      <a:pt x="-2574" y="101623"/>
                      <a:pt x="-459" y="103421"/>
                      <a:pt x="1603" y="105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8505103" y="742504"/>
                <a:ext cx="134619" cy="90833"/>
              </a:xfrm>
              <a:custGeom>
                <a:rect b="b" l="l" r="r" t="t"/>
                <a:pathLst>
                  <a:path extrusionOk="0" h="81056" w="120129">
                    <a:moveTo>
                      <a:pt x="-90" y="82007"/>
                    </a:moveTo>
                    <a:lnTo>
                      <a:pt x="115387" y="15227"/>
                    </a:lnTo>
                    <a:cubicBezTo>
                      <a:pt x="112425" y="10362"/>
                      <a:pt x="109307" y="5551"/>
                      <a:pt x="106028" y="950"/>
                    </a:cubicBezTo>
                    <a:lnTo>
                      <a:pt x="-4742" y="74975"/>
                    </a:lnTo>
                    <a:cubicBezTo>
                      <a:pt x="-3103" y="77354"/>
                      <a:pt x="-1570" y="79680"/>
                      <a:pt x="-90" y="820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523410" y="810644"/>
                <a:ext cx="147954" cy="56763"/>
              </a:xfrm>
              <a:custGeom>
                <a:rect b="b" l="l" r="r" t="t"/>
                <a:pathLst>
                  <a:path extrusionOk="0" h="50653" w="132028">
                    <a:moveTo>
                      <a:pt x="-1730" y="51604"/>
                    </a:moveTo>
                    <a:lnTo>
                      <a:pt x="127286" y="17130"/>
                    </a:lnTo>
                    <a:cubicBezTo>
                      <a:pt x="125541" y="11843"/>
                      <a:pt x="123690" y="6238"/>
                      <a:pt x="121681" y="950"/>
                    </a:cubicBezTo>
                    <a:lnTo>
                      <a:pt x="-4742" y="43884"/>
                    </a:lnTo>
                    <a:cubicBezTo>
                      <a:pt x="-3684" y="46423"/>
                      <a:pt x="-2680" y="49013"/>
                      <a:pt x="-1730" y="516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8330723" y="629272"/>
                <a:ext cx="35849" cy="140428"/>
              </a:xfrm>
              <a:custGeom>
                <a:rect b="b" l="l" r="r" t="t"/>
                <a:pathLst>
                  <a:path extrusionOk="0" h="125312" w="31990">
                    <a:moveTo>
                      <a:pt x="27248" y="124729"/>
                    </a:moveTo>
                    <a:lnTo>
                      <a:pt x="11120" y="950"/>
                    </a:lnTo>
                    <a:cubicBezTo>
                      <a:pt x="5832" y="1691"/>
                      <a:pt x="545" y="2695"/>
                      <a:pt x="-4742" y="3806"/>
                    </a:cubicBezTo>
                    <a:lnTo>
                      <a:pt x="19526" y="126263"/>
                    </a:lnTo>
                    <a:cubicBezTo>
                      <a:pt x="21961" y="125522"/>
                      <a:pt x="24762" y="125152"/>
                      <a:pt x="27248" y="1247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8200960" y="684317"/>
                <a:ext cx="100904" cy="118918"/>
              </a:xfrm>
              <a:custGeom>
                <a:rect b="b" l="l" r="r" t="t"/>
                <a:pathLst>
                  <a:path extrusionOk="0" h="106118" w="90043">
                    <a:moveTo>
                      <a:pt x="85301" y="101676"/>
                    </a:moveTo>
                    <a:lnTo>
                      <a:pt x="7947" y="950"/>
                    </a:lnTo>
                    <a:cubicBezTo>
                      <a:pt x="3612" y="4229"/>
                      <a:pt x="-565" y="7666"/>
                      <a:pt x="-4742" y="11208"/>
                    </a:cubicBezTo>
                    <a:lnTo>
                      <a:pt x="79433" y="107069"/>
                    </a:lnTo>
                    <a:cubicBezTo>
                      <a:pt x="81390" y="105235"/>
                      <a:pt x="83347" y="103437"/>
                      <a:pt x="85301" y="1016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295527" y="636561"/>
                <a:ext cx="53388" cy="138117"/>
              </a:xfrm>
              <a:custGeom>
                <a:rect b="b" l="l" r="r" t="t"/>
                <a:pathLst>
                  <a:path extrusionOk="0" h="123250" w="47641">
                    <a:moveTo>
                      <a:pt x="42899" y="121716"/>
                    </a:moveTo>
                    <a:lnTo>
                      <a:pt x="10645" y="950"/>
                    </a:lnTo>
                    <a:cubicBezTo>
                      <a:pt x="5463" y="2362"/>
                      <a:pt x="333" y="3949"/>
                      <a:pt x="-4742" y="5709"/>
                    </a:cubicBezTo>
                    <a:lnTo>
                      <a:pt x="35494" y="124201"/>
                    </a:lnTo>
                    <a:cubicBezTo>
                      <a:pt x="37926" y="123302"/>
                      <a:pt x="40307" y="122456"/>
                      <a:pt x="42899" y="121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8531824" y="1036512"/>
                <a:ext cx="130473" cy="138294"/>
              </a:xfrm>
              <a:custGeom>
                <a:rect b="b" l="l" r="r" t="t"/>
                <a:pathLst>
                  <a:path extrusionOk="0" h="123408" w="116429">
                    <a:moveTo>
                      <a:pt x="111687" y="101306"/>
                    </a:moveTo>
                    <a:cubicBezTo>
                      <a:pt x="109361" y="109079"/>
                      <a:pt x="106929" y="116745"/>
                      <a:pt x="104339" y="124359"/>
                    </a:cubicBezTo>
                    <a:lnTo>
                      <a:pt x="-4742" y="15227"/>
                    </a:lnTo>
                    <a:cubicBezTo>
                      <a:pt x="-4002" y="10521"/>
                      <a:pt x="-3315" y="5762"/>
                      <a:pt x="-2628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8261870" y="648412"/>
                <a:ext cx="70214" cy="133613"/>
              </a:xfrm>
              <a:custGeom>
                <a:rect b="b" l="l" r="r" t="t"/>
                <a:pathLst>
                  <a:path extrusionOk="0" h="119231" w="62656">
                    <a:moveTo>
                      <a:pt x="57914" y="116640"/>
                    </a:moveTo>
                    <a:lnTo>
                      <a:pt x="9958" y="950"/>
                    </a:lnTo>
                    <a:cubicBezTo>
                      <a:pt x="4988" y="3013"/>
                      <a:pt x="70" y="5181"/>
                      <a:pt x="-4742" y="7560"/>
                    </a:cubicBezTo>
                    <a:lnTo>
                      <a:pt x="50936" y="120182"/>
                    </a:lnTo>
                    <a:cubicBezTo>
                      <a:pt x="53208" y="118966"/>
                      <a:pt x="55536" y="117750"/>
                      <a:pt x="57914" y="1166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8525071" y="1069872"/>
                <a:ext cx="119155" cy="158262"/>
              </a:xfrm>
              <a:custGeom>
                <a:rect b="b" l="l" r="r" t="t"/>
                <a:pathLst>
                  <a:path extrusionOk="0" h="141227" w="106329">
                    <a:moveTo>
                      <a:pt x="101587" y="118173"/>
                    </a:moveTo>
                    <a:cubicBezTo>
                      <a:pt x="98308" y="126369"/>
                      <a:pt x="94818" y="134405"/>
                      <a:pt x="91012" y="142178"/>
                    </a:cubicBezTo>
                    <a:lnTo>
                      <a:pt x="-4742" y="17606"/>
                    </a:lnTo>
                    <a:cubicBezTo>
                      <a:pt x="-3526" y="12319"/>
                      <a:pt x="-2522" y="6502"/>
                      <a:pt x="-1518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8535912" y="1007420"/>
                <a:ext cx="138710" cy="116252"/>
              </a:xfrm>
              <a:custGeom>
                <a:rect b="b" l="l" r="r" t="t"/>
                <a:pathLst>
                  <a:path extrusionOk="0" h="103739" w="123779">
                    <a:moveTo>
                      <a:pt x="119037" y="82906"/>
                    </a:moveTo>
                    <a:cubicBezTo>
                      <a:pt x="117504" y="90308"/>
                      <a:pt x="115864" y="97552"/>
                      <a:pt x="114119" y="104690"/>
                    </a:cubicBezTo>
                    <a:lnTo>
                      <a:pt x="-4742" y="13376"/>
                    </a:lnTo>
                    <a:cubicBezTo>
                      <a:pt x="-4213" y="9305"/>
                      <a:pt x="-3790" y="5127"/>
                      <a:pt x="-3366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230172" y="664410"/>
                <a:ext cx="86211" cy="127155"/>
              </a:xfrm>
              <a:custGeom>
                <a:rect b="b" l="l" r="r" t="t"/>
                <a:pathLst>
                  <a:path extrusionOk="0" h="113468" w="76931">
                    <a:moveTo>
                      <a:pt x="72189" y="110030"/>
                    </a:moveTo>
                    <a:lnTo>
                      <a:pt x="9109" y="950"/>
                    </a:lnTo>
                    <a:cubicBezTo>
                      <a:pt x="4405" y="3594"/>
                      <a:pt x="-196" y="6238"/>
                      <a:pt x="-4742" y="9411"/>
                    </a:cubicBezTo>
                    <a:lnTo>
                      <a:pt x="65579" y="114419"/>
                    </a:lnTo>
                    <a:cubicBezTo>
                      <a:pt x="67694" y="112885"/>
                      <a:pt x="69968" y="111458"/>
                      <a:pt x="72189" y="1100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8366690" y="626370"/>
                <a:ext cx="18189" cy="140486"/>
              </a:xfrm>
              <a:custGeom>
                <a:rect b="b" l="l" r="r" t="t"/>
                <a:pathLst>
                  <a:path extrusionOk="0" h="125364" w="16231">
                    <a:moveTo>
                      <a:pt x="11489" y="125893"/>
                    </a:moveTo>
                    <a:lnTo>
                      <a:pt x="11489" y="950"/>
                    </a:lnTo>
                    <a:cubicBezTo>
                      <a:pt x="6202" y="950"/>
                      <a:pt x="914" y="950"/>
                      <a:pt x="-4742" y="1638"/>
                    </a:cubicBezTo>
                    <a:lnTo>
                      <a:pt x="3292" y="126315"/>
                    </a:lnTo>
                    <a:cubicBezTo>
                      <a:pt x="5990" y="126104"/>
                      <a:pt x="8528" y="125945"/>
                      <a:pt x="11489" y="1258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394242" y="626666"/>
                <a:ext cx="27314" cy="140368"/>
              </a:xfrm>
              <a:custGeom>
                <a:rect b="b" l="l" r="r" t="t"/>
                <a:pathLst>
                  <a:path extrusionOk="0" h="125259" w="24374">
                    <a:moveTo>
                      <a:pt x="3400" y="126210"/>
                    </a:moveTo>
                    <a:lnTo>
                      <a:pt x="19632" y="2008"/>
                    </a:lnTo>
                    <a:cubicBezTo>
                      <a:pt x="14344" y="1479"/>
                      <a:pt x="9057" y="1162"/>
                      <a:pt x="3295" y="950"/>
                    </a:cubicBezTo>
                    <a:lnTo>
                      <a:pt x="-4742" y="125681"/>
                    </a:lnTo>
                    <a:cubicBezTo>
                      <a:pt x="-1993" y="125787"/>
                      <a:pt x="702" y="125998"/>
                      <a:pt x="3400" y="1262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8474647" y="1017493"/>
                <a:ext cx="54215" cy="70924"/>
              </a:xfrm>
              <a:custGeom>
                <a:rect b="b" l="l" r="r" t="t"/>
                <a:pathLst>
                  <a:path extrusionOk="0" h="63290" w="48379">
                    <a:moveTo>
                      <a:pt x="43637" y="47586"/>
                    </a:moveTo>
                    <a:lnTo>
                      <a:pt x="43637" y="47586"/>
                    </a:lnTo>
                    <a:cubicBezTo>
                      <a:pt x="42633" y="52873"/>
                      <a:pt x="41628" y="58742"/>
                      <a:pt x="40412" y="64241"/>
                    </a:cubicBezTo>
                    <a:lnTo>
                      <a:pt x="-4742" y="5445"/>
                    </a:lnTo>
                    <a:cubicBezTo>
                      <a:pt x="-2205" y="3964"/>
                      <a:pt x="545" y="2484"/>
                      <a:pt x="2714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8491178" y="1005583"/>
                <a:ext cx="43015" cy="46927"/>
              </a:xfrm>
              <a:custGeom>
                <a:rect b="b" l="l" r="r" t="t"/>
                <a:pathLst>
                  <a:path extrusionOk="0" h="41876" w="38385">
                    <a:moveTo>
                      <a:pt x="33643" y="28551"/>
                    </a:moveTo>
                    <a:cubicBezTo>
                      <a:pt x="32956" y="33362"/>
                      <a:pt x="32270" y="38121"/>
                      <a:pt x="31529" y="42827"/>
                    </a:cubicBezTo>
                    <a:lnTo>
                      <a:pt x="-4742" y="6555"/>
                    </a:lnTo>
                    <a:lnTo>
                      <a:pt x="2184" y="9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8506286" y="991303"/>
                <a:ext cx="31168" cy="30041"/>
              </a:xfrm>
              <a:custGeom>
                <a:rect b="b" l="l" r="r" t="t"/>
                <a:pathLst>
                  <a:path extrusionOk="0" h="26807" w="27813">
                    <a:moveTo>
                      <a:pt x="23071" y="15332"/>
                    </a:moveTo>
                    <a:cubicBezTo>
                      <a:pt x="22647" y="19509"/>
                      <a:pt x="22224" y="23687"/>
                      <a:pt x="21695" y="27758"/>
                    </a:cubicBezTo>
                    <a:lnTo>
                      <a:pt x="-4742" y="7507"/>
                    </a:lnTo>
                    <a:cubicBezTo>
                      <a:pt x="-2574" y="5339"/>
                      <a:pt x="-511" y="3224"/>
                      <a:pt x="1498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8520092" y="975247"/>
                <a:ext cx="19257" cy="18841"/>
              </a:xfrm>
              <a:custGeom>
                <a:rect b="b" l="l" r="r" t="t"/>
                <a:pathLst>
                  <a:path extrusionOk="0" h="16813" w="17184">
                    <a:moveTo>
                      <a:pt x="12442" y="6767"/>
                    </a:moveTo>
                    <a:cubicBezTo>
                      <a:pt x="12442" y="10468"/>
                      <a:pt x="11967" y="14116"/>
                      <a:pt x="11703" y="17764"/>
                    </a:cubicBezTo>
                    <a:lnTo>
                      <a:pt x="-4742" y="8247"/>
                    </a:lnTo>
                    <a:cubicBezTo>
                      <a:pt x="-2891" y="5868"/>
                      <a:pt x="-1094" y="3383"/>
                      <a:pt x="545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8531943" y="957411"/>
                <a:ext cx="8413" cy="12265"/>
              </a:xfrm>
              <a:custGeom>
                <a:rect b="b" l="l" r="r" t="t"/>
                <a:pathLst>
                  <a:path extrusionOk="0" h="10945" w="7507">
                    <a:moveTo>
                      <a:pt x="2765" y="2008"/>
                    </a:moveTo>
                    <a:cubicBezTo>
                      <a:pt x="2765" y="2801"/>
                      <a:pt x="2765" y="3700"/>
                      <a:pt x="2765" y="4493"/>
                    </a:cubicBezTo>
                    <a:cubicBezTo>
                      <a:pt x="2765" y="6978"/>
                      <a:pt x="2765" y="9410"/>
                      <a:pt x="2502" y="11896"/>
                    </a:cubicBezTo>
                    <a:lnTo>
                      <a:pt x="-4742" y="8882"/>
                    </a:lnTo>
                    <a:cubicBezTo>
                      <a:pt x="-3103" y="6238"/>
                      <a:pt x="-1621" y="3594"/>
                      <a:pt x="-193" y="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2025-05-28T07:34:00Z</dcterms:created>
  <dc:creator>Радионова Александра Владимировна</dc:creator>
</cp:coreProperties>
</file>