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6"/>
  </p:notesMasterIdLst>
  <p:sldIdLst>
    <p:sldId id="268" r:id="rId3"/>
    <p:sldId id="256" r:id="rId4"/>
    <p:sldId id="26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C4AD5-8A5C-4BC1-B451-1BABA03E1F2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05C67-7389-4654-A3AA-57AE6984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05C67-7389-4654-A3AA-57AE698423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7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6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68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47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7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95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80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61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5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79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04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8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6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12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249095"/>
            <a:ext cx="465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Руденок Лариса Николаевна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" y="836712"/>
            <a:ext cx="4086107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3"/>
            <a:ext cx="4127446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5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12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7363" y="249095"/>
            <a:ext cx="506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/>
              <a:t>Курзина</a:t>
            </a:r>
            <a:r>
              <a:rPr lang="ru-RU" sz="2800" b="1" dirty="0" smtClean="0"/>
              <a:t> Ирина Александровна</a:t>
            </a:r>
            <a:endParaRPr lang="ru-RU" sz="28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4833" y="-15797136"/>
            <a:ext cx="327220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80558"/>
            <a:ext cx="4146425" cy="588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1" y="780558"/>
            <a:ext cx="3992964" cy="588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088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8705" y="177858"/>
            <a:ext cx="3004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Бетхер</a:t>
            </a:r>
            <a:r>
              <a:rPr lang="ru-RU" sz="2000" b="1" dirty="0" smtClean="0"/>
              <a:t> Ольга Васильевна</a:t>
            </a:r>
            <a:endParaRPr lang="ru-RU" sz="2000" b="1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3" y="2132856"/>
            <a:ext cx="2601066" cy="4457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1" y="377913"/>
            <a:ext cx="1537311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15" y="980728"/>
            <a:ext cx="5778932" cy="4188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1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</Words>
  <Application>Microsoft Office PowerPoint</Application>
  <PresentationFormat>Экран (4:3)</PresentationFormat>
  <Paragraphs>4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Employer</dc:creator>
  <cp:lastModifiedBy>Employer</cp:lastModifiedBy>
  <cp:revision>23</cp:revision>
  <dcterms:created xsi:type="dcterms:W3CDTF">2022-09-28T03:04:33Z</dcterms:created>
  <dcterms:modified xsi:type="dcterms:W3CDTF">2022-11-29T08:36:16Z</dcterms:modified>
</cp:coreProperties>
</file>