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3" autoAdjust="0"/>
  </p:normalViewPr>
  <p:slideViewPr>
    <p:cSldViewPr>
      <p:cViewPr>
        <p:scale>
          <a:sx n="120" d="100"/>
          <a:sy n="120" d="100"/>
        </p:scale>
        <p:origin x="-1422" y="-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01" y="267494"/>
            <a:ext cx="91288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Заслуженный декан Томского государственного университета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400" b="1" spc="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Слижов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Юрий Геннадьевич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54" y="1491630"/>
            <a:ext cx="4928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Служил деканом  ХФ ТГУ.</a:t>
            </a:r>
          </a:p>
          <a:p>
            <a:pPr algn="just"/>
            <a:endParaRPr lang="ru-RU" sz="16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Коллектив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факультета сохранил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уровень качества подготовки специалистов и научных исследований,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развил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новые подходы в образовательном процессе; проводил крупные научные конференции. </a:t>
            </a:r>
            <a:endParaRPr lang="ru-RU" sz="16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8939"/>
            <a:ext cx="3697820" cy="296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350" y="3939902"/>
            <a:ext cx="8868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Юрий Геннадьевич награжден почетным званием «Заслуженный химик Российской Федерации», нагрудным знаком "Почетный работник высшего профессионального образования РФ", отмечен наградами Томской области и Томского государственного университета.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22" y="123478"/>
            <a:ext cx="9128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Заслуженный декан Томского государственного университета</a:t>
            </a:r>
            <a:b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spc="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Солдатов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Анатолий Николаевич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333" y="1059582"/>
            <a:ext cx="492805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Ведущий ученый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 области лазерной физики и техники лазеров в парах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металлов.</a:t>
            </a:r>
          </a:p>
          <a:p>
            <a:pPr algn="just"/>
            <a:endParaRPr lang="ru-RU" sz="16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Создатель обособленного структурного подразделени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я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«Томский инновационный центр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 ТГУ,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Западно-Сибирского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филиала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РГУИТП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факультета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инновационных технологий.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почетным званием «Заслуженный изобретатель Российской Федерации»; нагрудным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знаком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Почетный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работник	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333" y="4027810"/>
            <a:ext cx="885562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образования Российской Федерации», нагрудным знаком «Почетный работник науки и техники Российской Федерации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наградами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Томской области и Томского государственного университета.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714493"/>
            <a:ext cx="3240360" cy="31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139</Words>
  <Application>Microsoft Office PowerPoint</Application>
  <PresentationFormat>Экран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31</cp:revision>
  <dcterms:created xsi:type="dcterms:W3CDTF">2020-05-22T04:34:48Z</dcterms:created>
  <dcterms:modified xsi:type="dcterms:W3CDTF">2022-05-27T03:20:05Z</dcterms:modified>
</cp:coreProperties>
</file>