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2" r:id="rId4"/>
    <p:sldId id="266" r:id="rId5"/>
    <p:sldId id="258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2" d="100"/>
          <a:sy n="92" d="100"/>
        </p:scale>
        <p:origin x="-12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3582785" y="5410636"/>
            <a:ext cx="8609215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Тема презентации</a:t>
            </a: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00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Выступающий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57941" y="182880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5400" dirty="0" smtClean="0"/>
              <a:t>Образец заголовка</a:t>
            </a:r>
            <a:endParaRPr lang="ru-RU" sz="5400" dirty="0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16130" y="1298205"/>
            <a:ext cx="11812385" cy="85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Образец подзаголовка</a:t>
            </a:r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35811" y="602279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Тема презентации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96" y="2150699"/>
            <a:ext cx="1157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Текс слайда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62" y="2335633"/>
            <a:ext cx="3323394" cy="2216704"/>
          </a:xfrm>
          <a:prstGeom prst="rect">
            <a:avLst/>
          </a:prstGeom>
        </p:spPr>
      </p:pic>
      <p:sp>
        <p:nvSpPr>
          <p:cNvPr id="6" name="Shape 11"/>
          <p:cNvSpPr txBox="1">
            <a:spLocks/>
          </p:cNvSpPr>
          <p:nvPr/>
        </p:nvSpPr>
        <p:spPr>
          <a:xfrm>
            <a:off x="2064562" y="4722631"/>
            <a:ext cx="3443677" cy="4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41" y="2335633"/>
            <a:ext cx="3323394" cy="2216704"/>
          </a:xfrm>
          <a:prstGeom prst="rect">
            <a:avLst/>
          </a:prstGeom>
        </p:spPr>
      </p:pic>
      <p:sp>
        <p:nvSpPr>
          <p:cNvPr id="8" name="Shape 11"/>
          <p:cNvSpPr txBox="1">
            <a:spLocks/>
          </p:cNvSpPr>
          <p:nvPr/>
        </p:nvSpPr>
        <p:spPr>
          <a:xfrm>
            <a:off x="6584141" y="4722631"/>
            <a:ext cx="3323394" cy="4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4"/>
          <p:cNvSpPr/>
          <p:nvPr/>
        </p:nvSpPr>
        <p:spPr>
          <a:xfrm>
            <a:off x="1345378" y="602279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Тема презентации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hape 10"/>
          <p:cNvSpPr txBox="1">
            <a:spLocks/>
          </p:cNvSpPr>
          <p:nvPr/>
        </p:nvSpPr>
        <p:spPr>
          <a:xfrm>
            <a:off x="157941" y="182880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5400" dirty="0" smtClean="0"/>
              <a:t>Образец заголовка</a:t>
            </a:r>
            <a:endParaRPr lang="ru-RU" sz="5400" dirty="0"/>
          </a:p>
        </p:txBody>
      </p:sp>
      <p:sp>
        <p:nvSpPr>
          <p:cNvPr id="13" name="Shape 11"/>
          <p:cNvSpPr txBox="1">
            <a:spLocks/>
          </p:cNvSpPr>
          <p:nvPr/>
        </p:nvSpPr>
        <p:spPr>
          <a:xfrm>
            <a:off x="216130" y="1298205"/>
            <a:ext cx="11812385" cy="58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150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719666"/>
              </p:ext>
            </p:extLst>
          </p:nvPr>
        </p:nvGraphicFramePr>
        <p:xfrm>
          <a:off x="409439" y="1267388"/>
          <a:ext cx="11425767" cy="2310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589"/>
                <a:gridCol w="3808589"/>
                <a:gridCol w="3808589"/>
              </a:tblGrid>
              <a:tr h="644539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Заголовок</a:t>
                      </a:r>
                      <a:endParaRPr lang="ru-RU" sz="32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Заголовок</a:t>
                      </a:r>
                      <a:endParaRPr lang="ru-RU" sz="32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Заголовок</a:t>
                      </a:r>
                      <a:endParaRPr lang="ru-RU" sz="32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  <a:tr h="83127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-/-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-/-</a:t>
                      </a:r>
                    </a:p>
                    <a:p>
                      <a:pPr algn="ctr"/>
                      <a:endParaRPr lang="ru-RU" sz="2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-/-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-/-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-/-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hape 10"/>
          <p:cNvSpPr txBox="1">
            <a:spLocks/>
          </p:cNvSpPr>
          <p:nvPr/>
        </p:nvSpPr>
        <p:spPr>
          <a:xfrm>
            <a:off x="157941" y="182880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5400" dirty="0" smtClean="0"/>
              <a:t>Образец заголовка</a:t>
            </a:r>
            <a:endParaRPr lang="ru-RU" sz="5400" dirty="0"/>
          </a:p>
        </p:txBody>
      </p:sp>
      <p:pic>
        <p:nvPicPr>
          <p:cNvPr id="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"/>
          <p:cNvSpPr/>
          <p:nvPr/>
        </p:nvSpPr>
        <p:spPr>
          <a:xfrm>
            <a:off x="1345378" y="602279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Тема презентации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0"/>
            <a:ext cx="12192000" cy="68776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5</a:t>
            </a:fld>
            <a:endParaRPr lang="ru-RU"/>
          </a:p>
        </p:txBody>
      </p:sp>
      <p:sp>
        <p:nvSpPr>
          <p:cNvPr id="9" name="Shape 188"/>
          <p:cNvSpPr/>
          <p:nvPr/>
        </p:nvSpPr>
        <p:spPr>
          <a:xfrm>
            <a:off x="1282749" y="869851"/>
            <a:ext cx="8093459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600" b="1">
                <a:solidFill>
                  <a:srgbClr val="FFFFFF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ru-RU" sz="7200" b="1" dirty="0" smtClean="0">
                <a:solidFill>
                  <a:srgbClr val="FFFFFF"/>
                </a:solidFill>
              </a:rPr>
              <a:t>Большое название 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ru-RU" sz="7200" b="1" dirty="0" smtClean="0">
                <a:solidFill>
                  <a:srgbClr val="FFFFFF"/>
                </a:solidFill>
              </a:rPr>
              <a:t>раздела</a:t>
            </a:r>
            <a:endParaRPr lang="ru-RU" sz="7200" b="1" dirty="0">
              <a:solidFill>
                <a:srgbClr val="FFFFFF"/>
              </a:solidFill>
            </a:endParaRPr>
          </a:p>
        </p:txBody>
      </p:sp>
      <p:sp>
        <p:nvSpPr>
          <p:cNvPr id="10" name="Shape 189"/>
          <p:cNvSpPr/>
          <p:nvPr/>
        </p:nvSpPr>
        <p:spPr>
          <a:xfrm>
            <a:off x="1379001" y="3358647"/>
            <a:ext cx="535870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Небольшой</a:t>
            </a:r>
            <a:r>
              <a:rPr sz="3200" dirty="0">
                <a:solidFill>
                  <a:srgbClr val="FFFFFF"/>
                </a:solidFill>
              </a:rPr>
              <a:t> </a:t>
            </a:r>
            <a:r>
              <a:rPr sz="3200" dirty="0" err="1">
                <a:solidFill>
                  <a:srgbClr val="FFFFFF"/>
                </a:solidFill>
              </a:rPr>
              <a:t>подзаголовок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4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6</a:t>
            </a:fld>
            <a:endParaRPr lang="ru-RU"/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333346" y="5162533"/>
            <a:ext cx="7740255" cy="4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Небольшая подпись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5" y="-145853"/>
            <a:ext cx="12211155" cy="5113421"/>
          </a:xfrm>
          <a:prstGeom prst="rect">
            <a:avLst/>
          </a:prstGeom>
        </p:spPr>
      </p:pic>
      <p:pic>
        <p:nvPicPr>
          <p:cNvPr id="5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"/>
          <p:cNvSpPr/>
          <p:nvPr/>
        </p:nvSpPr>
        <p:spPr>
          <a:xfrm>
            <a:off x="1333346" y="6022792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Тема презентации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84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Пользователь</cp:lastModifiedBy>
  <cp:revision>11</cp:revision>
  <dcterms:created xsi:type="dcterms:W3CDTF">2015-09-03T07:45:20Z</dcterms:created>
  <dcterms:modified xsi:type="dcterms:W3CDTF">2018-06-01T06:00:19Z</dcterms:modified>
</cp:coreProperties>
</file>