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4" r:id="rId4"/>
    <p:sldId id="274" r:id="rId5"/>
    <p:sldId id="275" r:id="rId6"/>
    <p:sldId id="27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>
      <p:cViewPr>
        <p:scale>
          <a:sx n="100" d="100"/>
          <a:sy n="100" d="100"/>
        </p:scale>
        <p:origin x="-7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0663" y="118354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Суханов Вячеслав Алексеевич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00" y="663524"/>
            <a:ext cx="4096940" cy="590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63524"/>
            <a:ext cx="3790174" cy="590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Фанфары 2 се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352" y="5796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7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97" b="98157" l="2460" r="93476">
                        <a14:foregroundMark x1="77754" y1="14439" x2="77754" y2="1443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30"/>
            <a:ext cx="10154120" cy="70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9132" y="893515"/>
            <a:ext cx="3312368" cy="444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Georgia" pitchFamily="18" charset="0"/>
              </a:rPr>
              <a:t>Награждаются</a:t>
            </a:r>
            <a:r>
              <a:rPr lang="ru-RU" sz="1600" dirty="0" smtClean="0">
                <a:latin typeface="Georgia" pitchFamily="18" charset="0"/>
              </a:rPr>
              <a:t>:</a:t>
            </a:r>
          </a:p>
          <a:p>
            <a:pPr marL="285750" lvl="0" indent="-285750" algn="ctr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dirty="0">
                <a:latin typeface="Georgia" pitchFamily="18" charset="0"/>
                <a:ea typeface="Calibri"/>
                <a:cs typeface="Times New Roman"/>
              </a:rPr>
              <a:t>Ученое звание ПРОФЕССОР по специальности «Механика жидкости, газа и плазмы» присвоено </a:t>
            </a:r>
            <a:endParaRPr lang="en-US" sz="1400" dirty="0" smtClean="0">
              <a:latin typeface="Georgia" pitchFamily="18" charset="0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Шеремету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Михаилу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Александровичу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/>
              <a:cs typeface="Times New Roman"/>
            </a:endParaRPr>
          </a:p>
          <a:p>
            <a:pPr marL="285750" lvl="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latin typeface="Georgia" pitchFamily="18" charset="0"/>
                <a:ea typeface="Calibri"/>
                <a:cs typeface="Times New Roman"/>
              </a:rPr>
              <a:t>Ученое звание ПРОФЕССОР по специальности «Механика жидкости, газа и плазмы» присвоено </a:t>
            </a:r>
            <a:endParaRPr lang="en-US" sz="1400" dirty="0">
              <a:latin typeface="Georgia" pitchFamily="18" charset="0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Якимову Анатолию Степановичу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Фанфары 2 се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4991" y="58557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Обложка &quot;Аттестата доцента&quot; бордо, бумвинил — 253309 —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бложка &quot;Аттестата доцента&quot; бордо, бумвинил — 253309 —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Обложка &quot;Аттестата доцента&quot; бордо, бумвинил — 253309 — 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7" b="98808" l="4598" r="95925">
                        <a14:backgroundMark x1="57994" y1="89717" x2="57994" y2="8971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86379"/>
            <a:ext cx="10009112" cy="701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1377266">
            <a:off x="596384" y="1083598"/>
            <a:ext cx="331731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Награждаются</a:t>
            </a:r>
            <a:r>
              <a:rPr lang="ru-RU" sz="1600" dirty="0" smtClean="0">
                <a:latin typeface="Georgia" pitchFamily="18" charset="0"/>
              </a:rPr>
              <a:t>:</a:t>
            </a:r>
          </a:p>
          <a:p>
            <a:pPr algn="ctr"/>
            <a:endParaRPr lang="ru-RU" sz="1600" dirty="0" smtClean="0">
              <a:latin typeface="Georgia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>
                <a:latin typeface="Georgia" pitchFamily="18" charset="0"/>
              </a:rPr>
              <a:t>Учёное звание ДОЦЕНТА по специальности «Ботаника» присвоено </a:t>
            </a:r>
            <a:endParaRPr lang="ru-RU" sz="1400" dirty="0" smtClean="0">
              <a:latin typeface="Georgia" pitchFamily="18" charset="0"/>
            </a:endParaRPr>
          </a:p>
          <a:p>
            <a:pPr algn="ctr"/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Зиннер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Надежде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Сергеевне.</a:t>
            </a:r>
          </a:p>
          <a:p>
            <a:pPr algn="ctr"/>
            <a:endParaRPr lang="ru-RU" sz="1400" dirty="0" smtClean="0">
              <a:latin typeface="Georgia" pitchFamily="18" charset="0"/>
            </a:endParaRPr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ru-RU" sz="1400" dirty="0" smtClean="0">
                <a:latin typeface="Georgia" pitchFamily="18" charset="0"/>
              </a:rPr>
              <a:t>Ученое </a:t>
            </a:r>
            <a:r>
              <a:rPr lang="ru-RU" sz="1400" dirty="0">
                <a:latin typeface="Georgia" pitchFamily="18" charset="0"/>
              </a:rPr>
              <a:t>звание ДОЦЕНТА по специальности «Восстановительная медицина, спортивная медицина, лечебная физкультура, курортология и физиотерапия» </a:t>
            </a:r>
            <a:r>
              <a:rPr lang="ru-RU" sz="1400" dirty="0" smtClean="0">
                <a:latin typeface="Georgia" pitchFamily="18" charset="0"/>
              </a:rPr>
              <a:t>присвоено</a:t>
            </a:r>
          </a:p>
          <a:p>
            <a:pPr marL="285750" lvl="0" indent="-285750" algn="ctr">
              <a:buFont typeface="Arial" pitchFamily="34" charset="0"/>
              <a:buChar char="•"/>
            </a:pPr>
            <a:endParaRPr lang="ru-RU" sz="1400" dirty="0">
              <a:latin typeface="Georgia" pitchFamily="18" charset="0"/>
            </a:endParaRPr>
          </a:p>
          <a:p>
            <a:pPr lvl="0" algn="ctr"/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Кабачковой Анастасии Владимировне.</a:t>
            </a:r>
          </a:p>
          <a:p>
            <a:endParaRPr lang="ru-RU" dirty="0"/>
          </a:p>
        </p:txBody>
      </p:sp>
      <p:pic>
        <p:nvPicPr>
          <p:cNvPr id="13" name="Фанфары 2 се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63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Обложка &quot;Аттестата доцента&quot; бордо, бумвинил — 253309 —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бложка &quot;Аттестата доцента&quot; бордо, бумвинил — 253309 —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Обложка &quot;Аттестата доцента&quot; бордо, бумвинил — 253309 — 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7" b="98808" l="4598" r="95925">
                        <a14:backgroundMark x1="57994" y1="89717" x2="57994" y2="8971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86379"/>
            <a:ext cx="10009112" cy="701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1429595">
            <a:off x="710624" y="1060435"/>
            <a:ext cx="33173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Награждаются</a:t>
            </a:r>
            <a:r>
              <a:rPr lang="ru-RU" sz="1600" dirty="0" smtClean="0">
                <a:latin typeface="Georgia" pitchFamily="18" charset="0"/>
              </a:rPr>
              <a:t>:</a:t>
            </a:r>
          </a:p>
          <a:p>
            <a:pPr algn="ctr"/>
            <a:endParaRPr lang="ru-RU" sz="1600" dirty="0" smtClean="0">
              <a:latin typeface="Georgia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>
                <a:latin typeface="Georgia" pitchFamily="18" charset="0"/>
                <a:ea typeface="Calibri"/>
              </a:rPr>
              <a:t>Ученое звание ДОЦЕНТА по специальности «Физика конденсированного состояния» присвоено </a:t>
            </a:r>
            <a:endParaRPr lang="ru-RU" sz="1400" dirty="0" smtClean="0">
              <a:latin typeface="Georgia" pitchFamily="18" charset="0"/>
              <a:ea typeface="Calibri"/>
            </a:endParaRPr>
          </a:p>
          <a:p>
            <a:pPr algn="ctr"/>
            <a:endParaRPr lang="ru-RU" sz="1400" dirty="0" smtClean="0">
              <a:latin typeface="Georgia" pitchFamily="18" charset="0"/>
              <a:ea typeface="Calibri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Марченко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Екатерине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Сергеевне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.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1400" dirty="0" smtClean="0">
              <a:latin typeface="Georgia" pitchFamily="18" charset="0"/>
            </a:endParaRPr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ru-RU" sz="1400" dirty="0">
                <a:latin typeface="Georgia" pitchFamily="18" charset="0"/>
                <a:ea typeface="Calibri"/>
              </a:rPr>
              <a:t>Ученое звание ДОЦЕНТА по специальности «Механика жидкости, газа и плазмы» присвоено </a:t>
            </a:r>
            <a:endParaRPr lang="ru-RU" sz="1400" dirty="0" smtClean="0">
              <a:latin typeface="Georgia" pitchFamily="18" charset="0"/>
              <a:ea typeface="Calibri"/>
            </a:endParaRPr>
          </a:p>
          <a:p>
            <a:pPr lvl="0" algn="ctr"/>
            <a:endParaRPr lang="ru-RU" sz="1400" dirty="0" smtClean="0">
              <a:latin typeface="Georgia" pitchFamily="18" charset="0"/>
              <a:ea typeface="Calibri"/>
            </a:endParaRP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Мирошниченко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Игорю Валерьевичу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lvl="0" algn="ctr"/>
            <a:r>
              <a:rPr lang="ru-RU" sz="1400" dirty="0" smtClean="0">
                <a:latin typeface="Georgia" pitchFamily="18" charset="0"/>
              </a:rPr>
              <a:t> </a:t>
            </a:r>
            <a:endParaRPr lang="ru-RU" dirty="0"/>
          </a:p>
        </p:txBody>
      </p:sp>
      <p:pic>
        <p:nvPicPr>
          <p:cNvPr id="13" name="Фанфары 2 се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63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8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Обложка &quot;Аттестата доцента&quot; бордо, бумвинил — 253309 —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бложка &quot;Аттестата доцента&quot; бордо, бумвинил — 253309 —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Обложка &quot;Аттестата доцента&quot; бордо, бумвинил — 253309 — 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7" b="98808" l="4598" r="95925">
                        <a14:backgroundMark x1="57994" y1="89717" x2="57994" y2="8971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86379"/>
            <a:ext cx="10009112" cy="701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1429595">
            <a:off x="715962" y="1060303"/>
            <a:ext cx="33173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Награждаются</a:t>
            </a:r>
            <a:r>
              <a:rPr lang="ru-RU" sz="1600" dirty="0" smtClean="0">
                <a:latin typeface="Georgia" pitchFamily="18" charset="0"/>
              </a:rPr>
              <a:t>:</a:t>
            </a:r>
          </a:p>
          <a:p>
            <a:pPr algn="ctr"/>
            <a:endParaRPr lang="ru-RU" sz="1600" dirty="0" smtClean="0">
              <a:latin typeface="Georgia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latin typeface="Georgia" pitchFamily="18" charset="0"/>
                <a:ea typeface="Calibri"/>
              </a:rPr>
              <a:t>Ученое </a:t>
            </a:r>
            <a:r>
              <a:rPr lang="ru-RU" sz="1400" dirty="0">
                <a:latin typeface="Georgia" pitchFamily="18" charset="0"/>
                <a:ea typeface="Calibri"/>
              </a:rPr>
              <a:t>звание ДОЦЕНТА по специальности «Экономическая теория» присвоено </a:t>
            </a:r>
            <a:endParaRPr lang="ru-RU" sz="1400" dirty="0" smtClean="0">
              <a:latin typeface="Georgia" pitchFamily="18" charset="0"/>
              <a:ea typeface="Calibri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sz="1400" dirty="0">
              <a:latin typeface="Georgia" pitchFamily="18" charset="0"/>
              <a:ea typeface="Calibri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Рождественской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Елене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Михайловне</a:t>
            </a:r>
          </a:p>
          <a:p>
            <a:pPr algn="ctr"/>
            <a:endParaRPr lang="ru-RU" sz="1400" dirty="0" smtClean="0">
              <a:latin typeface="Georgia" pitchFamily="18" charset="0"/>
            </a:endParaRPr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ru-RU" sz="1400" dirty="0" smtClean="0">
                <a:latin typeface="Georgia" pitchFamily="18" charset="0"/>
                <a:ea typeface="Calibri"/>
              </a:rPr>
              <a:t>Ученое </a:t>
            </a:r>
            <a:r>
              <a:rPr lang="ru-RU" sz="1400" dirty="0">
                <a:latin typeface="Georgia" pitchFamily="18" charset="0"/>
                <a:ea typeface="Calibri"/>
              </a:rPr>
              <a:t>звание ДОЦЕНТА по специальности «Русская литература и литературы народов Российской Федерации» присвоено </a:t>
            </a:r>
            <a:endParaRPr lang="ru-RU" sz="1400" dirty="0" smtClean="0">
              <a:latin typeface="Georgia" pitchFamily="18" charset="0"/>
              <a:ea typeface="Calibri"/>
            </a:endParaRPr>
          </a:p>
          <a:p>
            <a:pPr marL="285750" lvl="0" indent="-285750" algn="ctr">
              <a:buFont typeface="Arial" pitchFamily="34" charset="0"/>
              <a:buChar char="•"/>
            </a:pPr>
            <a:endParaRPr lang="ru-RU" sz="1400" dirty="0">
              <a:latin typeface="Georgia" pitchFamily="18" charset="0"/>
              <a:ea typeface="Calibri"/>
            </a:endParaRP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Стрельниковой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Анне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/>
            </a:endParaRP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Борисовне</a:t>
            </a:r>
          </a:p>
          <a:p>
            <a:pPr lvl="0" algn="ctr"/>
            <a:endParaRPr lang="ru-RU" sz="1400" dirty="0" smtClean="0">
              <a:latin typeface="Georgia" pitchFamily="18" charset="0"/>
              <a:ea typeface="Calibri"/>
            </a:endParaRPr>
          </a:p>
          <a:p>
            <a:pPr lvl="0" algn="ctr"/>
            <a:r>
              <a:rPr lang="ru-RU" sz="1400" dirty="0" smtClean="0">
                <a:latin typeface="Georgia" pitchFamily="18" charset="0"/>
              </a:rPr>
              <a:t> </a:t>
            </a:r>
            <a:endParaRPr lang="ru-RU" dirty="0"/>
          </a:p>
        </p:txBody>
      </p:sp>
      <p:pic>
        <p:nvPicPr>
          <p:cNvPr id="13" name="Фанфары 2 се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63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Обложка &quot;Аттестата доцента&quot; бордо, бумвинил — 253309 —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бложка &quot;Аттестата доцента&quot; бордо, бумвинил — 253309 —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Обложка &quot;Аттестата доцента&quot; бордо, бумвинил — 253309 — 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7" b="98808" l="4598" r="95925">
                        <a14:backgroundMark x1="57994" y1="89717" x2="57994" y2="8971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86379"/>
            <a:ext cx="10009112" cy="701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1432407">
            <a:off x="715962" y="1275954"/>
            <a:ext cx="331731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Награждаются</a:t>
            </a:r>
            <a:r>
              <a:rPr lang="ru-RU" sz="1600" dirty="0" smtClean="0">
                <a:latin typeface="Georgia" pitchFamily="18" charset="0"/>
              </a:rPr>
              <a:t>:</a:t>
            </a:r>
          </a:p>
          <a:p>
            <a:pPr algn="ctr"/>
            <a:endParaRPr lang="ru-RU" sz="1600" dirty="0" smtClean="0">
              <a:latin typeface="Georgia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latin typeface="Georgia" pitchFamily="18" charset="0"/>
                <a:ea typeface="Calibri"/>
              </a:rPr>
              <a:t>Ученое </a:t>
            </a:r>
            <a:r>
              <a:rPr lang="ru-RU" sz="1400" dirty="0">
                <a:latin typeface="Georgia" pitchFamily="18" charset="0"/>
                <a:ea typeface="Calibri"/>
              </a:rPr>
              <a:t>звание ДОЦЕНТА по специальности «Фармакология, клиническая фармакология» присвоено </a:t>
            </a:r>
            <a:endParaRPr lang="ru-RU" sz="1400" dirty="0" smtClean="0">
              <a:latin typeface="Georgia" pitchFamily="18" charset="0"/>
              <a:ea typeface="Calibri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sz="1400" dirty="0">
              <a:latin typeface="Georgia" pitchFamily="18" charset="0"/>
              <a:ea typeface="Calibri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Чурину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Алексею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Александровичу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/>
            </a:endParaRPr>
          </a:p>
          <a:p>
            <a:pPr algn="ctr"/>
            <a:endParaRPr lang="ru-RU" sz="1400" dirty="0" smtClean="0">
              <a:latin typeface="Georgia" pitchFamily="18" charset="0"/>
            </a:endParaRPr>
          </a:p>
          <a:p>
            <a:pPr lvl="0" algn="ctr"/>
            <a:endParaRPr lang="ru-RU" sz="1400" dirty="0" smtClean="0">
              <a:latin typeface="Georgia" pitchFamily="18" charset="0"/>
              <a:ea typeface="Calibri"/>
            </a:endParaRPr>
          </a:p>
          <a:p>
            <a:pPr lvl="0" algn="ctr"/>
            <a:r>
              <a:rPr lang="ru-RU" sz="1400" dirty="0" smtClean="0">
                <a:latin typeface="Georgia" pitchFamily="18" charset="0"/>
              </a:rPr>
              <a:t> </a:t>
            </a:r>
            <a:endParaRPr lang="ru-RU" dirty="0"/>
          </a:p>
        </p:txBody>
      </p:sp>
      <p:pic>
        <p:nvPicPr>
          <p:cNvPr id="13" name="Фанфары 2 се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63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166</Words>
  <Application>Microsoft Office PowerPoint</Application>
  <PresentationFormat>Экран (4:3)</PresentationFormat>
  <Paragraphs>48</Paragraphs>
  <Slides>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Employer</dc:creator>
  <cp:lastModifiedBy>Employer</cp:lastModifiedBy>
  <cp:revision>24</cp:revision>
  <dcterms:created xsi:type="dcterms:W3CDTF">2022-09-28T03:04:33Z</dcterms:created>
  <dcterms:modified xsi:type="dcterms:W3CDTF">2023-02-21T05:15:19Z</dcterms:modified>
</cp:coreProperties>
</file>