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56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0558E"/>
    <a:srgbClr val="0062A4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2345-D8AC-43FA-8888-2F85E7228396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CEDF-00CA-43C1-BC7F-7CEAE9200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6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6CEDF-00CA-43C1-BC7F-7CEAE9200C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2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1" y="2055542"/>
            <a:ext cx="3384382" cy="4798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71296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Почетной грамотой Министерства науки и высшего образования Российской Федерации</a:t>
            </a:r>
          </a:p>
          <a:p>
            <a:pPr algn="ctr"/>
            <a:r>
              <a:rPr lang="ru-RU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значительные заслуги в сфере образования </a:t>
            </a:r>
          </a:p>
          <a:p>
            <a:pPr algn="ctr"/>
            <a:r>
              <a:rPr lang="ru-RU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многолетний добросовестный труд награждается</a:t>
            </a:r>
            <a:endParaRPr lang="ru-RU" b="1" dirty="0">
              <a:solidFill>
                <a:srgbClr val="0055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1779" y="164019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Рыкун</a:t>
            </a:r>
            <a:r>
              <a:rPr lang="ru-RU" sz="2400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 Юрьевич</a:t>
            </a:r>
            <a:endParaRPr lang="ru-RU" sz="2400" b="1" dirty="0">
              <a:solidFill>
                <a:srgbClr val="0072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8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49" y="2249941"/>
            <a:ext cx="3119036" cy="4400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2" y="2185333"/>
            <a:ext cx="3217300" cy="4563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871296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Министерства науки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высшего образования Российской Федерации</a:t>
            </a:r>
          </a:p>
          <a:p>
            <a:pPr algn="ctr"/>
            <a:r>
              <a:rPr lang="ru-RU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значительные заслуги в сфере образования </a:t>
            </a:r>
          </a:p>
          <a:p>
            <a:pPr algn="ctr"/>
            <a:r>
              <a:rPr lang="ru-RU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многолетний добросовестный труд объявляется</a:t>
            </a:r>
            <a:endParaRPr lang="ru-RU" b="1" dirty="0">
              <a:solidFill>
                <a:srgbClr val="0055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672" y="1603610"/>
            <a:ext cx="325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Тишину</a:t>
            </a:r>
          </a:p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Платону Алексеевичу</a:t>
            </a:r>
            <a:endParaRPr lang="ru-RU" b="1" dirty="0">
              <a:solidFill>
                <a:srgbClr val="0072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3396" y="1603610"/>
            <a:ext cx="325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Филимонову</a:t>
            </a:r>
          </a:p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Сергею Николаевичу</a:t>
            </a:r>
            <a:endParaRPr lang="ru-RU" b="1" dirty="0">
              <a:solidFill>
                <a:srgbClr val="0072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3939" y="116632"/>
            <a:ext cx="82685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Губернатора Томской области 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«За достижения»</a:t>
            </a:r>
          </a:p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награждается</a:t>
            </a:r>
            <a:endParaRPr lang="ru-RU" b="1" dirty="0">
              <a:solidFill>
                <a:srgbClr val="0055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2" y="1988840"/>
            <a:ext cx="8208912" cy="44503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13902" y="1470849"/>
            <a:ext cx="532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Демкин Владимир Петрович</a:t>
            </a:r>
            <a:endParaRPr lang="ru-RU" sz="2400" b="1" dirty="0">
              <a:solidFill>
                <a:srgbClr val="0072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04685"/>
            <a:ext cx="3258942" cy="46678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96" y="2101729"/>
            <a:ext cx="3253876" cy="4657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3939" y="116632"/>
            <a:ext cx="826851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Администрации Томской области</a:t>
            </a:r>
          </a:p>
          <a:p>
            <a:pPr algn="ctr"/>
            <a:r>
              <a:rPr lang="ru-RU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большой вклад в развитие научных исследований, подготовку высококвалифицированных специалистов и в связи с Днем российской науки объявляется</a:t>
            </a:r>
            <a:endParaRPr lang="ru-RU" b="1" dirty="0">
              <a:solidFill>
                <a:srgbClr val="0055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1486238"/>
            <a:ext cx="325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Воробьеву </a:t>
            </a:r>
          </a:p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Данилу Сергеевичу</a:t>
            </a:r>
            <a:endParaRPr lang="ru-RU" b="1" dirty="0">
              <a:solidFill>
                <a:srgbClr val="0072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3596" y="1486176"/>
            <a:ext cx="325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Колесниченко </a:t>
            </a:r>
          </a:p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Ларисе Геннадьевне</a:t>
            </a:r>
            <a:endParaRPr lang="ru-RU" b="1" dirty="0">
              <a:solidFill>
                <a:srgbClr val="0072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6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43939" y="116632"/>
            <a:ext cx="826851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Администрации Томской области</a:t>
            </a:r>
          </a:p>
          <a:p>
            <a:pPr algn="ctr"/>
            <a:r>
              <a:rPr lang="ru-RU" b="1" dirty="0" smtClean="0">
                <a:solidFill>
                  <a:srgbClr val="00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большой вклад в развитие научных исследований, подготовку высококвалифицированных специалистов и в связи с Днем российской науки объявляется</a:t>
            </a:r>
            <a:endParaRPr lang="ru-RU" b="1" dirty="0">
              <a:solidFill>
                <a:srgbClr val="0055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1486238"/>
            <a:ext cx="325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Мельникову</a:t>
            </a:r>
          </a:p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Владлену Владимировичу</a:t>
            </a:r>
            <a:endParaRPr lang="ru-RU" b="1" dirty="0">
              <a:solidFill>
                <a:srgbClr val="0072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3596" y="1486176"/>
            <a:ext cx="325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Петровой</a:t>
            </a:r>
          </a:p>
          <a:p>
            <a:pPr algn="ctr"/>
            <a:r>
              <a:rPr lang="ru-RU" b="1" dirty="0" smtClean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Валерии Николаевне</a:t>
            </a:r>
            <a:endParaRPr lang="ru-RU" b="1" dirty="0">
              <a:solidFill>
                <a:srgbClr val="0072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69" y="2117484"/>
            <a:ext cx="3226036" cy="4610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88" y="2101729"/>
            <a:ext cx="3177892" cy="45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69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120</Words>
  <Application>Microsoft Office PowerPoint</Application>
  <PresentationFormat>Экран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2020-09-29T08:58:38Z</dcterms:created>
  <dcterms:modified xsi:type="dcterms:W3CDTF">2020-09-30T03:35:07Z</dcterms:modified>
</cp:coreProperties>
</file>