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7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62" y="1135036"/>
            <a:ext cx="43152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СТЕПНОВ </a:t>
            </a:r>
          </a:p>
          <a:p>
            <a:pPr algn="ctr"/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Алексей </a:t>
            </a:r>
          </a:p>
          <a:p>
            <a:pPr algn="ctr">
              <a:spcAft>
                <a:spcPts val="1200"/>
              </a:spcAft>
            </a:pPr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Олегович</a:t>
            </a:r>
            <a:r>
              <a:rPr lang="ru-RU" sz="3200" b="1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1200"/>
              </a:spcAft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аспирант Факультета исторических и политических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наук</a:t>
            </a:r>
          </a:p>
          <a:p>
            <a:pPr algn="ctr">
              <a:spcAft>
                <a:spcPts val="1200"/>
              </a:spcAft>
            </a:pPr>
            <a:r>
              <a:rPr lang="ru-RU" dirty="0">
                <a:latin typeface="+mj-lt"/>
              </a:rPr>
              <a:t>стипендия присваивается за высокие достижения в учебной и научной </a:t>
            </a:r>
            <a:r>
              <a:rPr lang="ru-RU" dirty="0" smtClean="0">
                <a:latin typeface="+mj-lt"/>
              </a:rPr>
              <a:t>деятельности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41" y="1138016"/>
            <a:ext cx="2293010" cy="32594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16" y="123478"/>
            <a:ext cx="8731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cs typeface="Times New Roman" panose="02020603050405020304" pitchFamily="18" charset="0"/>
              </a:rPr>
              <a:t>Стипендиат стипендии имени Василия Марковича Флоринского </a:t>
            </a:r>
          </a:p>
          <a:p>
            <a:pPr algn="ctr">
              <a:spcAft>
                <a:spcPts val="1200"/>
              </a:spcAft>
            </a:pPr>
            <a:r>
              <a:rPr lang="ru-RU" sz="2200" b="1" dirty="0">
                <a:cs typeface="Times New Roman" panose="02020603050405020304" pitchFamily="18" charset="0"/>
              </a:rPr>
              <a:t>для аспирантов гуманитарных факультетов </a:t>
            </a:r>
            <a:r>
              <a:rPr lang="ru-RU" sz="2200" b="1" dirty="0" smtClean="0">
                <a:cs typeface="Times New Roman" panose="02020603050405020304" pitchFamily="18" charset="0"/>
              </a:rPr>
              <a:t>ТГУ</a:t>
            </a:r>
            <a:endParaRPr lang="ru-RU" sz="2200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9" y="1138016"/>
            <a:ext cx="2151722" cy="322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24" y="1163236"/>
            <a:ext cx="410279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ИГНАТЬЕВА</a:t>
            </a:r>
            <a:endParaRPr lang="ru-RU" sz="3200" b="1" spc="200" dirty="0">
              <a:solidFill>
                <a:srgbClr val="0070C0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3200" b="1" spc="200" dirty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Анна </a:t>
            </a:r>
            <a:r>
              <a:rPr lang="ru-RU" sz="3200" b="1" spc="200" dirty="0" smtClean="0">
                <a:solidFill>
                  <a:srgbClr val="0070C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ctr">
              <a:spcAft>
                <a:spcPts val="1200"/>
              </a:spcAft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аспирантка Геолого-географического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факультета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828" y="195486"/>
            <a:ext cx="8928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cs typeface="Times New Roman" panose="02020603050405020304" pitchFamily="18" charset="0"/>
              </a:rPr>
              <a:t>Стипендиат стипендии </a:t>
            </a:r>
            <a:r>
              <a:rPr lang="ru-RU" sz="2200" b="1" dirty="0" smtClean="0">
                <a:cs typeface="Times New Roman" panose="02020603050405020304" pitchFamily="18" charset="0"/>
              </a:rPr>
              <a:t>имени </a:t>
            </a:r>
            <a:r>
              <a:rPr lang="ru-RU" sz="2200" b="1" dirty="0">
                <a:cs typeface="Times New Roman" panose="02020603050405020304" pitchFamily="18" charset="0"/>
              </a:rPr>
              <a:t>Дмитрия Ивановича Менделеева </a:t>
            </a:r>
            <a:endParaRPr lang="ru-RU" sz="22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cs typeface="Times New Roman" panose="02020603050405020304" pitchFamily="18" charset="0"/>
              </a:rPr>
              <a:t>для </a:t>
            </a:r>
            <a:r>
              <a:rPr lang="ru-RU" sz="2200" b="1" dirty="0">
                <a:cs typeface="Times New Roman" panose="02020603050405020304" pitchFamily="18" charset="0"/>
              </a:rPr>
              <a:t>аспирантов естественных факультетов ТГУ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828" y="3472580"/>
            <a:ext cx="412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стипендия присваивается за высокие достижения в учебной и научной </a:t>
            </a:r>
            <a:r>
              <a:rPr lang="ru-RU" dirty="0" smtClean="0"/>
              <a:t>деятельности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46" y="1163236"/>
            <a:ext cx="2237062" cy="3369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08" y="1163236"/>
            <a:ext cx="2376098" cy="33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57</Words>
  <Application>Microsoft Office PowerPoint</Application>
  <PresentationFormat>Экран (16:9)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2020-05-22T04:34:48Z</dcterms:created>
  <dcterms:modified xsi:type="dcterms:W3CDTF">2020-05-29T02:27:48Z</dcterms:modified>
</cp:coreProperties>
</file>