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50" y="-124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20176" r="4533" b="-457"/>
          <a:stretch/>
        </p:blipFill>
        <p:spPr bwMode="auto">
          <a:xfrm>
            <a:off x="5508104" y="915566"/>
            <a:ext cx="3168352" cy="239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9502"/>
            <a:ext cx="912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Почетный доктор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Томского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государственного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университета</a:t>
            </a:r>
          </a:p>
          <a:p>
            <a:r>
              <a:rPr lang="ru-RU" sz="3200" b="1" spc="200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ДОБРЕЦОВ</a:t>
            </a:r>
            <a:r>
              <a:rPr lang="ru-RU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Николай </a:t>
            </a:r>
            <a:r>
              <a:rPr lang="ru-RU" sz="32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Леонтьевич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120038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Известный российский геолог, создатель российской школы по глубинной геодинамике.</a:t>
            </a:r>
          </a:p>
          <a:p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Советник РАН, председатель Объединенного ученого совета СО РАН Наук о Земле</a:t>
            </a:r>
            <a:r>
              <a:rPr lang="en-US" sz="1600" b="1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13683" b="5249"/>
          <a:stretch/>
        </p:blipFill>
        <p:spPr bwMode="auto">
          <a:xfrm>
            <a:off x="3975705" y="3148679"/>
            <a:ext cx="2796288" cy="199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54263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Инициатор и идейный вдохновитель совместных 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проектных работ геологов ТГУ с профильными коллективами СО РАН</a:t>
            </a:r>
            <a:r>
              <a:rPr lang="en-US" sz="1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64" y="2571751"/>
            <a:ext cx="1664723" cy="24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7681" r="4928" b="-2889"/>
          <a:stretch/>
        </p:blipFill>
        <p:spPr>
          <a:xfrm>
            <a:off x="5747657" y="621544"/>
            <a:ext cx="3225800" cy="2499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2316817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Руководитель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ведущий научной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школы России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в области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генетики.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Основатель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школы цитогенетики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в Томском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государственном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университете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464605"/>
            <a:ext cx="338437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Автор 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300 научных </a:t>
            </a: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трудов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 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монографий </a:t>
            </a:r>
            <a:r>
              <a:rPr lang="en-US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 учебных пособий.</a:t>
            </a:r>
          </a:p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Подготовил 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 докторов </a:t>
            </a:r>
            <a:r>
              <a:rPr lang="ru-RU" sz="1600" b="1" dirty="0" smtClean="0">
                <a:latin typeface="+mj-lt"/>
                <a:cs typeface="Times New Roman" panose="02020603050405020304" pitchFamily="18" charset="0"/>
              </a:rPr>
              <a:t>и </a:t>
            </a:r>
            <a:r>
              <a:rPr lang="ru-RU" sz="1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19 кандидатов наук.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1" t="10098" r="4277" b="5090"/>
          <a:stretch/>
        </p:blipFill>
        <p:spPr>
          <a:xfrm>
            <a:off x="3624944" y="3291114"/>
            <a:ext cx="3361524" cy="18523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64" y="2571750"/>
            <a:ext cx="1693435" cy="24437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771550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339502"/>
            <a:ext cx="91288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Заслуженный профессор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Томского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государственного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университета</a:t>
            </a:r>
          </a:p>
          <a:p>
            <a:r>
              <a:rPr lang="ru-RU" sz="3200" b="1" spc="200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СТЕГНИЙ</a:t>
            </a:r>
            <a: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32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Николаевич </a:t>
            </a:r>
          </a:p>
        </p:txBody>
      </p:sp>
    </p:spTree>
    <p:extLst>
      <p:ext uri="{BB962C8B-B14F-4D97-AF65-F5344CB8AC3E}">
        <p14:creationId xmlns:p14="http://schemas.microsoft.com/office/powerpoint/2010/main" val="35645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53</Words>
  <Application>Microsoft Office PowerPoint</Application>
  <PresentationFormat>Экран (16:9)</PresentationFormat>
  <Paragraphs>10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Administrator</cp:lastModifiedBy>
  <cp:revision>24</cp:revision>
  <dcterms:created xsi:type="dcterms:W3CDTF">2020-05-22T04:34:48Z</dcterms:created>
  <dcterms:modified xsi:type="dcterms:W3CDTF">2020-05-28T03:22:38Z</dcterms:modified>
</cp:coreProperties>
</file>